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0" r:id="rId3"/>
    <p:sldId id="267" r:id="rId4"/>
    <p:sldId id="265" r:id="rId5"/>
    <p:sldId id="268" r:id="rId6"/>
    <p:sldId id="271" r:id="rId7"/>
    <p:sldId id="279" r:id="rId8"/>
    <p:sldId id="280" r:id="rId9"/>
    <p:sldId id="281" r:id="rId10"/>
    <p:sldId id="293" r:id="rId11"/>
    <p:sldId id="289" r:id="rId12"/>
    <p:sldId id="292" r:id="rId13"/>
    <p:sldId id="312" r:id="rId14"/>
    <p:sldId id="282" r:id="rId15"/>
    <p:sldId id="288" r:id="rId16"/>
    <p:sldId id="290" r:id="rId17"/>
    <p:sldId id="314" r:id="rId18"/>
    <p:sldId id="300" r:id="rId19"/>
    <p:sldId id="296" r:id="rId20"/>
    <p:sldId id="307" r:id="rId21"/>
    <p:sldId id="305" r:id="rId22"/>
    <p:sldId id="299" r:id="rId23"/>
    <p:sldId id="294" r:id="rId24"/>
    <p:sldId id="316" r:id="rId25"/>
    <p:sldId id="308" r:id="rId26"/>
    <p:sldId id="311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99FC-0F12-45A5-8679-E593C9BE09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1AA1C-696B-4A03-9146-045B0A15BFA1}">
      <dgm:prSet custT="1"/>
      <dgm:spPr/>
      <dgm:t>
        <a:bodyPr/>
        <a:lstStyle/>
        <a:p>
          <a:pPr algn="ctr"/>
          <a:r>
            <a:rPr lang="en-US" sz="3200" b="1" dirty="0"/>
            <a:t>Ideas to help your club identify hands-on projects to benefit your community. </a:t>
          </a:r>
        </a:p>
      </dgm:t>
    </dgm:pt>
    <dgm:pt modelId="{381F4A4B-1990-4D6A-95C9-230DD9EFC0DE}" type="parTrans" cxnId="{5445D63F-621E-44CB-9D5A-DD0B7999307F}">
      <dgm:prSet/>
      <dgm:spPr/>
      <dgm:t>
        <a:bodyPr/>
        <a:lstStyle/>
        <a:p>
          <a:endParaRPr lang="en-US"/>
        </a:p>
      </dgm:t>
    </dgm:pt>
    <dgm:pt modelId="{532010FB-195A-468F-860B-183C5B06185C}" type="sibTrans" cxnId="{5445D63F-621E-44CB-9D5A-DD0B7999307F}">
      <dgm:prSet/>
      <dgm:spPr/>
      <dgm:t>
        <a:bodyPr/>
        <a:lstStyle/>
        <a:p>
          <a:endParaRPr lang="en-US"/>
        </a:p>
      </dgm:t>
    </dgm:pt>
    <dgm:pt modelId="{E4AE494B-9AF0-4D29-8155-043AAC95165B}">
      <dgm:prSet custT="1"/>
      <dgm:spPr/>
      <dgm:t>
        <a:bodyPr/>
        <a:lstStyle/>
        <a:p>
          <a:pPr algn="ctr"/>
          <a:r>
            <a:rPr lang="en-US" sz="3200" b="1" dirty="0"/>
            <a:t>How in-meeting projects can impact your club’s membership recruitment &amp; retention.</a:t>
          </a:r>
        </a:p>
      </dgm:t>
    </dgm:pt>
    <dgm:pt modelId="{8FF278E4-366D-41CE-AF58-671B37ED38C1}" type="parTrans" cxnId="{ACC418B4-5741-4832-885D-E3BC4007ECCA}">
      <dgm:prSet/>
      <dgm:spPr/>
      <dgm:t>
        <a:bodyPr/>
        <a:lstStyle/>
        <a:p>
          <a:endParaRPr lang="en-US"/>
        </a:p>
      </dgm:t>
    </dgm:pt>
    <dgm:pt modelId="{045ED839-CB5E-48CF-9413-EE8CBDAC330C}" type="sibTrans" cxnId="{ACC418B4-5741-4832-885D-E3BC4007ECCA}">
      <dgm:prSet/>
      <dgm:spPr/>
      <dgm:t>
        <a:bodyPr/>
        <a:lstStyle/>
        <a:p>
          <a:endParaRPr lang="en-US"/>
        </a:p>
      </dgm:t>
    </dgm:pt>
    <dgm:pt modelId="{EB02EC5B-A7F8-4905-BA69-A4980298EB9C}">
      <dgm:prSet custT="1"/>
      <dgm:spPr/>
      <dgm:t>
        <a:bodyPr/>
        <a:lstStyle/>
        <a:p>
          <a:pPr algn="ctr"/>
          <a:r>
            <a:rPr lang="en-US" sz="3200" b="1" dirty="0"/>
            <a:t>How to make some club meetings more impactful with smaller hands-on projects.</a:t>
          </a:r>
        </a:p>
      </dgm:t>
    </dgm:pt>
    <dgm:pt modelId="{1E55E4CC-D332-4684-9358-B0BA13F2E266}" type="parTrans" cxnId="{8CB43AB5-F775-4D90-B836-F2A445C02C88}">
      <dgm:prSet/>
      <dgm:spPr/>
      <dgm:t>
        <a:bodyPr/>
        <a:lstStyle/>
        <a:p>
          <a:endParaRPr lang="en-US"/>
        </a:p>
      </dgm:t>
    </dgm:pt>
    <dgm:pt modelId="{D5EF24CA-D456-48FD-9675-5ADECED99FEA}" type="sibTrans" cxnId="{8CB43AB5-F775-4D90-B836-F2A445C02C88}">
      <dgm:prSet/>
      <dgm:spPr/>
      <dgm:t>
        <a:bodyPr/>
        <a:lstStyle/>
        <a:p>
          <a:endParaRPr lang="en-US"/>
        </a:p>
      </dgm:t>
    </dgm:pt>
    <dgm:pt modelId="{CD36ED26-D766-4019-B53E-A2D16CD78283}">
      <dgm:prSet custT="1"/>
      <dgm:spPr/>
      <dgm:t>
        <a:bodyPr/>
        <a:lstStyle/>
        <a:p>
          <a:pPr algn="ctr"/>
          <a:r>
            <a:rPr lang="en-US" sz="3200" b="1" dirty="0"/>
            <a:t>What some clubs have learned from their experience with in-meeting projects.</a:t>
          </a:r>
        </a:p>
      </dgm:t>
    </dgm:pt>
    <dgm:pt modelId="{16430921-0653-4815-A701-E37D9EF3CCFA}" type="parTrans" cxnId="{3D34F778-4C07-4BD4-86C2-5E5A86594B9A}">
      <dgm:prSet/>
      <dgm:spPr/>
      <dgm:t>
        <a:bodyPr/>
        <a:lstStyle/>
        <a:p>
          <a:endParaRPr lang="en-US"/>
        </a:p>
      </dgm:t>
    </dgm:pt>
    <dgm:pt modelId="{865F7E61-09B4-407A-AC92-65EF902B9F7A}" type="sibTrans" cxnId="{3D34F778-4C07-4BD4-86C2-5E5A86594B9A}">
      <dgm:prSet/>
      <dgm:spPr/>
      <dgm:t>
        <a:bodyPr/>
        <a:lstStyle/>
        <a:p>
          <a:endParaRPr lang="en-US"/>
        </a:p>
      </dgm:t>
    </dgm:pt>
    <dgm:pt modelId="{34270C64-48D4-4211-AE96-71D7B6F836B6}" type="pres">
      <dgm:prSet presAssocID="{472299FC-0F12-45A5-8679-E593C9BE09D0}" presName="vert0" presStyleCnt="0">
        <dgm:presLayoutVars>
          <dgm:dir/>
          <dgm:animOne val="branch"/>
          <dgm:animLvl val="lvl"/>
        </dgm:presLayoutVars>
      </dgm:prSet>
      <dgm:spPr/>
    </dgm:pt>
    <dgm:pt modelId="{E87CA34B-A9DE-4DE4-82B3-AEC172EF5318}" type="pres">
      <dgm:prSet presAssocID="{8291AA1C-696B-4A03-9146-045B0A15BFA1}" presName="thickLine" presStyleLbl="alignNode1" presStyleIdx="0" presStyleCnt="4"/>
      <dgm:spPr/>
    </dgm:pt>
    <dgm:pt modelId="{C4D4818D-D4FF-4003-B38D-5747E5859EFC}" type="pres">
      <dgm:prSet presAssocID="{8291AA1C-696B-4A03-9146-045B0A15BFA1}" presName="horz1" presStyleCnt="0"/>
      <dgm:spPr/>
    </dgm:pt>
    <dgm:pt modelId="{F2BAB945-197A-4480-999B-E6CFEF8A52BF}" type="pres">
      <dgm:prSet presAssocID="{8291AA1C-696B-4A03-9146-045B0A15BFA1}" presName="tx1" presStyleLbl="revTx" presStyleIdx="0" presStyleCnt="4" custScaleY="126583" custLinFactNeighborX="-177" custLinFactNeighborY="-11975"/>
      <dgm:spPr/>
    </dgm:pt>
    <dgm:pt modelId="{4802CAD8-DE24-49F5-9883-DA65C94BCE28}" type="pres">
      <dgm:prSet presAssocID="{8291AA1C-696B-4A03-9146-045B0A15BFA1}" presName="vert1" presStyleCnt="0"/>
      <dgm:spPr/>
    </dgm:pt>
    <dgm:pt modelId="{2B5718F2-7C6F-43C8-B379-27306EC34AE9}" type="pres">
      <dgm:prSet presAssocID="{E4AE494B-9AF0-4D29-8155-043AAC95165B}" presName="thickLine" presStyleLbl="alignNode1" presStyleIdx="1" presStyleCnt="4"/>
      <dgm:spPr/>
    </dgm:pt>
    <dgm:pt modelId="{2C54DAEE-AE64-40E5-8E46-29317C98013C}" type="pres">
      <dgm:prSet presAssocID="{E4AE494B-9AF0-4D29-8155-043AAC95165B}" presName="horz1" presStyleCnt="0"/>
      <dgm:spPr/>
    </dgm:pt>
    <dgm:pt modelId="{F50DFF7B-4AF5-4705-8A1D-321EF161E320}" type="pres">
      <dgm:prSet presAssocID="{E4AE494B-9AF0-4D29-8155-043AAC95165B}" presName="tx1" presStyleLbl="revTx" presStyleIdx="1" presStyleCnt="4" custScaleY="128745" custLinFactNeighborX="9" custLinFactNeighborY="-3281"/>
      <dgm:spPr/>
    </dgm:pt>
    <dgm:pt modelId="{CB5E6490-7870-47DE-A607-900086952A3A}" type="pres">
      <dgm:prSet presAssocID="{E4AE494B-9AF0-4D29-8155-043AAC95165B}" presName="vert1" presStyleCnt="0"/>
      <dgm:spPr/>
    </dgm:pt>
    <dgm:pt modelId="{B9E29076-EBEB-4F6A-9DD8-26D36883E1DE}" type="pres">
      <dgm:prSet presAssocID="{EB02EC5B-A7F8-4905-BA69-A4980298EB9C}" presName="thickLine" presStyleLbl="alignNode1" presStyleIdx="2" presStyleCnt="4"/>
      <dgm:spPr/>
    </dgm:pt>
    <dgm:pt modelId="{EF5D9D84-2F1C-4D02-B13D-90A5522A5FFE}" type="pres">
      <dgm:prSet presAssocID="{EB02EC5B-A7F8-4905-BA69-A4980298EB9C}" presName="horz1" presStyleCnt="0"/>
      <dgm:spPr/>
    </dgm:pt>
    <dgm:pt modelId="{F2953FC9-E40D-45BB-A42B-FE87D65D00F0}" type="pres">
      <dgm:prSet presAssocID="{EB02EC5B-A7F8-4905-BA69-A4980298EB9C}" presName="tx1" presStyleLbl="revTx" presStyleIdx="2" presStyleCnt="4" custScaleY="126161"/>
      <dgm:spPr/>
    </dgm:pt>
    <dgm:pt modelId="{4F0BD872-584B-431F-A824-C2A32B4E0CB5}" type="pres">
      <dgm:prSet presAssocID="{EB02EC5B-A7F8-4905-BA69-A4980298EB9C}" presName="vert1" presStyleCnt="0"/>
      <dgm:spPr/>
    </dgm:pt>
    <dgm:pt modelId="{30F09930-4C1F-45FD-A544-DA975921AA15}" type="pres">
      <dgm:prSet presAssocID="{CD36ED26-D766-4019-B53E-A2D16CD78283}" presName="thickLine" presStyleLbl="alignNode1" presStyleIdx="3" presStyleCnt="4"/>
      <dgm:spPr/>
    </dgm:pt>
    <dgm:pt modelId="{A8815555-6BB4-4B0D-869E-6973975975B2}" type="pres">
      <dgm:prSet presAssocID="{CD36ED26-D766-4019-B53E-A2D16CD78283}" presName="horz1" presStyleCnt="0"/>
      <dgm:spPr/>
    </dgm:pt>
    <dgm:pt modelId="{05B5E2F5-414C-4595-9A27-F4D34C7BDD58}" type="pres">
      <dgm:prSet presAssocID="{CD36ED26-D766-4019-B53E-A2D16CD78283}" presName="tx1" presStyleLbl="revTx" presStyleIdx="3" presStyleCnt="4" custScaleY="141947"/>
      <dgm:spPr/>
    </dgm:pt>
    <dgm:pt modelId="{DC30A799-C93D-4A6F-B9BE-9C183FA557B2}" type="pres">
      <dgm:prSet presAssocID="{CD36ED26-D766-4019-B53E-A2D16CD78283}" presName="vert1" presStyleCnt="0"/>
      <dgm:spPr/>
    </dgm:pt>
  </dgm:ptLst>
  <dgm:cxnLst>
    <dgm:cxn modelId="{5445D63F-621E-44CB-9D5A-DD0B7999307F}" srcId="{472299FC-0F12-45A5-8679-E593C9BE09D0}" destId="{8291AA1C-696B-4A03-9146-045B0A15BFA1}" srcOrd="0" destOrd="0" parTransId="{381F4A4B-1990-4D6A-95C9-230DD9EFC0DE}" sibTransId="{532010FB-195A-468F-860B-183C5B06185C}"/>
    <dgm:cxn modelId="{3D34F778-4C07-4BD4-86C2-5E5A86594B9A}" srcId="{472299FC-0F12-45A5-8679-E593C9BE09D0}" destId="{CD36ED26-D766-4019-B53E-A2D16CD78283}" srcOrd="3" destOrd="0" parTransId="{16430921-0653-4815-A701-E37D9EF3CCFA}" sibTransId="{865F7E61-09B4-407A-AC92-65EF902B9F7A}"/>
    <dgm:cxn modelId="{4DB3FD59-D026-4375-B894-3C8D744FD363}" type="presOf" srcId="{E4AE494B-9AF0-4D29-8155-043AAC95165B}" destId="{F50DFF7B-4AF5-4705-8A1D-321EF161E320}" srcOrd="0" destOrd="0" presId="urn:microsoft.com/office/officeart/2008/layout/LinedList"/>
    <dgm:cxn modelId="{AE5CB78A-D442-4725-998B-057D5212A1D3}" type="presOf" srcId="{CD36ED26-D766-4019-B53E-A2D16CD78283}" destId="{05B5E2F5-414C-4595-9A27-F4D34C7BDD58}" srcOrd="0" destOrd="0" presId="urn:microsoft.com/office/officeart/2008/layout/LinedList"/>
    <dgm:cxn modelId="{ACC418B4-5741-4832-885D-E3BC4007ECCA}" srcId="{472299FC-0F12-45A5-8679-E593C9BE09D0}" destId="{E4AE494B-9AF0-4D29-8155-043AAC95165B}" srcOrd="1" destOrd="0" parTransId="{8FF278E4-366D-41CE-AF58-671B37ED38C1}" sibTransId="{045ED839-CB5E-48CF-9413-EE8CBDAC330C}"/>
    <dgm:cxn modelId="{8CB43AB5-F775-4D90-B836-F2A445C02C88}" srcId="{472299FC-0F12-45A5-8679-E593C9BE09D0}" destId="{EB02EC5B-A7F8-4905-BA69-A4980298EB9C}" srcOrd="2" destOrd="0" parTransId="{1E55E4CC-D332-4684-9358-B0BA13F2E266}" sibTransId="{D5EF24CA-D456-48FD-9675-5ADECED99FEA}"/>
    <dgm:cxn modelId="{242355C8-0E41-4801-8550-2FD5969050BB}" type="presOf" srcId="{EB02EC5B-A7F8-4905-BA69-A4980298EB9C}" destId="{F2953FC9-E40D-45BB-A42B-FE87D65D00F0}" srcOrd="0" destOrd="0" presId="urn:microsoft.com/office/officeart/2008/layout/LinedList"/>
    <dgm:cxn modelId="{971885E2-BD58-4355-BF6B-9C420811E5B6}" type="presOf" srcId="{8291AA1C-696B-4A03-9146-045B0A15BFA1}" destId="{F2BAB945-197A-4480-999B-E6CFEF8A52BF}" srcOrd="0" destOrd="0" presId="urn:microsoft.com/office/officeart/2008/layout/LinedList"/>
    <dgm:cxn modelId="{745D2BF4-E5C7-44EB-8CB7-A63F87371DB2}" type="presOf" srcId="{472299FC-0F12-45A5-8679-E593C9BE09D0}" destId="{34270C64-48D4-4211-AE96-71D7B6F836B6}" srcOrd="0" destOrd="0" presId="urn:microsoft.com/office/officeart/2008/layout/LinedList"/>
    <dgm:cxn modelId="{5A223678-EB6B-4EE3-8192-FC889687D012}" type="presParOf" srcId="{34270C64-48D4-4211-AE96-71D7B6F836B6}" destId="{E87CA34B-A9DE-4DE4-82B3-AEC172EF5318}" srcOrd="0" destOrd="0" presId="urn:microsoft.com/office/officeart/2008/layout/LinedList"/>
    <dgm:cxn modelId="{31B8B657-31AE-485F-9479-AEBDC6BCF349}" type="presParOf" srcId="{34270C64-48D4-4211-AE96-71D7B6F836B6}" destId="{C4D4818D-D4FF-4003-B38D-5747E5859EFC}" srcOrd="1" destOrd="0" presId="urn:microsoft.com/office/officeart/2008/layout/LinedList"/>
    <dgm:cxn modelId="{1C1F4CAA-9585-4B50-B5AD-98C1C02D06D7}" type="presParOf" srcId="{C4D4818D-D4FF-4003-B38D-5747E5859EFC}" destId="{F2BAB945-197A-4480-999B-E6CFEF8A52BF}" srcOrd="0" destOrd="0" presId="urn:microsoft.com/office/officeart/2008/layout/LinedList"/>
    <dgm:cxn modelId="{D4372672-AD57-49AA-9222-322241CAA478}" type="presParOf" srcId="{C4D4818D-D4FF-4003-B38D-5747E5859EFC}" destId="{4802CAD8-DE24-49F5-9883-DA65C94BCE28}" srcOrd="1" destOrd="0" presId="urn:microsoft.com/office/officeart/2008/layout/LinedList"/>
    <dgm:cxn modelId="{F2BAB178-B871-4C41-B18D-11E3E67EA24D}" type="presParOf" srcId="{34270C64-48D4-4211-AE96-71D7B6F836B6}" destId="{2B5718F2-7C6F-43C8-B379-27306EC34AE9}" srcOrd="2" destOrd="0" presId="urn:microsoft.com/office/officeart/2008/layout/LinedList"/>
    <dgm:cxn modelId="{B2EF481F-C59A-4827-AE52-47E00A75C4A7}" type="presParOf" srcId="{34270C64-48D4-4211-AE96-71D7B6F836B6}" destId="{2C54DAEE-AE64-40E5-8E46-29317C98013C}" srcOrd="3" destOrd="0" presId="urn:microsoft.com/office/officeart/2008/layout/LinedList"/>
    <dgm:cxn modelId="{5D9E3DEE-0123-4F20-BF19-41BBAFBBD726}" type="presParOf" srcId="{2C54DAEE-AE64-40E5-8E46-29317C98013C}" destId="{F50DFF7B-4AF5-4705-8A1D-321EF161E320}" srcOrd="0" destOrd="0" presId="urn:microsoft.com/office/officeart/2008/layout/LinedList"/>
    <dgm:cxn modelId="{D92287BE-CDA2-4032-A10C-C47F05BDBB38}" type="presParOf" srcId="{2C54DAEE-AE64-40E5-8E46-29317C98013C}" destId="{CB5E6490-7870-47DE-A607-900086952A3A}" srcOrd="1" destOrd="0" presId="urn:microsoft.com/office/officeart/2008/layout/LinedList"/>
    <dgm:cxn modelId="{AF26C998-3577-405E-86CF-01F606241A3A}" type="presParOf" srcId="{34270C64-48D4-4211-AE96-71D7B6F836B6}" destId="{B9E29076-EBEB-4F6A-9DD8-26D36883E1DE}" srcOrd="4" destOrd="0" presId="urn:microsoft.com/office/officeart/2008/layout/LinedList"/>
    <dgm:cxn modelId="{31B2D23B-9082-428A-A55E-5E3209A5E784}" type="presParOf" srcId="{34270C64-48D4-4211-AE96-71D7B6F836B6}" destId="{EF5D9D84-2F1C-4D02-B13D-90A5522A5FFE}" srcOrd="5" destOrd="0" presId="urn:microsoft.com/office/officeart/2008/layout/LinedList"/>
    <dgm:cxn modelId="{C87292B2-1C01-4932-875F-5977D932CCCA}" type="presParOf" srcId="{EF5D9D84-2F1C-4D02-B13D-90A5522A5FFE}" destId="{F2953FC9-E40D-45BB-A42B-FE87D65D00F0}" srcOrd="0" destOrd="0" presId="urn:microsoft.com/office/officeart/2008/layout/LinedList"/>
    <dgm:cxn modelId="{F4B3E581-3378-4FC1-B740-B7F9F246964F}" type="presParOf" srcId="{EF5D9D84-2F1C-4D02-B13D-90A5522A5FFE}" destId="{4F0BD872-584B-431F-A824-C2A32B4E0CB5}" srcOrd="1" destOrd="0" presId="urn:microsoft.com/office/officeart/2008/layout/LinedList"/>
    <dgm:cxn modelId="{727F7A3C-1BDA-4FB0-8ACF-5CB04A91E74D}" type="presParOf" srcId="{34270C64-48D4-4211-AE96-71D7B6F836B6}" destId="{30F09930-4C1F-45FD-A544-DA975921AA15}" srcOrd="6" destOrd="0" presId="urn:microsoft.com/office/officeart/2008/layout/LinedList"/>
    <dgm:cxn modelId="{CDC1A486-E2AC-4D24-9543-B5D68E6618E3}" type="presParOf" srcId="{34270C64-48D4-4211-AE96-71D7B6F836B6}" destId="{A8815555-6BB4-4B0D-869E-6973975975B2}" srcOrd="7" destOrd="0" presId="urn:microsoft.com/office/officeart/2008/layout/LinedList"/>
    <dgm:cxn modelId="{7C6064BE-1BA1-4A52-B354-B4BA5FDA7F33}" type="presParOf" srcId="{A8815555-6BB4-4B0D-869E-6973975975B2}" destId="{05B5E2F5-414C-4595-9A27-F4D34C7BDD58}" srcOrd="0" destOrd="0" presId="urn:microsoft.com/office/officeart/2008/layout/LinedList"/>
    <dgm:cxn modelId="{FAEEA796-0F91-4271-BEC9-17DA0F31C50B}" type="presParOf" srcId="{A8815555-6BB4-4B0D-869E-6973975975B2}" destId="{DC30A799-C93D-4A6F-B9BE-9C183FA557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299FC-0F12-45A5-8679-E593C9BE09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1AA1C-696B-4A03-9146-045B0A15BFA1}">
      <dgm:prSet custT="1"/>
      <dgm:spPr/>
      <dgm:t>
        <a:bodyPr/>
        <a:lstStyle/>
        <a:p>
          <a:pPr algn="ctr"/>
          <a:r>
            <a:rPr lang="en-US" sz="3600" b="1" dirty="0"/>
            <a:t>Needs to be Time Limited</a:t>
          </a:r>
        </a:p>
      </dgm:t>
    </dgm:pt>
    <dgm:pt modelId="{381F4A4B-1990-4D6A-95C9-230DD9EFC0DE}" type="parTrans" cxnId="{5445D63F-621E-44CB-9D5A-DD0B7999307F}">
      <dgm:prSet/>
      <dgm:spPr/>
      <dgm:t>
        <a:bodyPr/>
        <a:lstStyle/>
        <a:p>
          <a:endParaRPr lang="en-US"/>
        </a:p>
      </dgm:t>
    </dgm:pt>
    <dgm:pt modelId="{532010FB-195A-468F-860B-183C5B06185C}" type="sibTrans" cxnId="{5445D63F-621E-44CB-9D5A-DD0B7999307F}">
      <dgm:prSet/>
      <dgm:spPr/>
      <dgm:t>
        <a:bodyPr/>
        <a:lstStyle/>
        <a:p>
          <a:endParaRPr lang="en-US"/>
        </a:p>
      </dgm:t>
    </dgm:pt>
    <dgm:pt modelId="{E4AE494B-9AF0-4D29-8155-043AAC95165B}">
      <dgm:prSet custT="1"/>
      <dgm:spPr/>
      <dgm:t>
        <a:bodyPr/>
        <a:lstStyle/>
        <a:p>
          <a:pPr algn="ctr"/>
          <a:r>
            <a:rPr lang="en-US" sz="3600" b="1" dirty="0"/>
            <a:t>Needs to be Productive</a:t>
          </a:r>
        </a:p>
      </dgm:t>
    </dgm:pt>
    <dgm:pt modelId="{8FF278E4-366D-41CE-AF58-671B37ED38C1}" type="parTrans" cxnId="{ACC418B4-5741-4832-885D-E3BC4007ECCA}">
      <dgm:prSet/>
      <dgm:spPr/>
      <dgm:t>
        <a:bodyPr/>
        <a:lstStyle/>
        <a:p>
          <a:endParaRPr lang="en-US"/>
        </a:p>
      </dgm:t>
    </dgm:pt>
    <dgm:pt modelId="{045ED839-CB5E-48CF-9413-EE8CBDAC330C}" type="sibTrans" cxnId="{ACC418B4-5741-4832-885D-E3BC4007ECCA}">
      <dgm:prSet/>
      <dgm:spPr/>
      <dgm:t>
        <a:bodyPr/>
        <a:lstStyle/>
        <a:p>
          <a:endParaRPr lang="en-US"/>
        </a:p>
      </dgm:t>
    </dgm:pt>
    <dgm:pt modelId="{EB02EC5B-A7F8-4905-BA69-A4980298EB9C}">
      <dgm:prSet custT="1"/>
      <dgm:spPr/>
      <dgm:t>
        <a:bodyPr/>
        <a:lstStyle/>
        <a:p>
          <a:pPr algn="ctr"/>
          <a:r>
            <a:rPr lang="en-US" sz="3600" b="1" dirty="0"/>
            <a:t>Requires Planning – Committee or Single Champion</a:t>
          </a:r>
        </a:p>
        <a:p>
          <a:pPr algn="l"/>
          <a:endParaRPr lang="en-US" sz="2300" b="1" dirty="0"/>
        </a:p>
      </dgm:t>
    </dgm:pt>
    <dgm:pt modelId="{1E55E4CC-D332-4684-9358-B0BA13F2E266}" type="parTrans" cxnId="{8CB43AB5-F775-4D90-B836-F2A445C02C88}">
      <dgm:prSet/>
      <dgm:spPr/>
      <dgm:t>
        <a:bodyPr/>
        <a:lstStyle/>
        <a:p>
          <a:endParaRPr lang="en-US"/>
        </a:p>
      </dgm:t>
    </dgm:pt>
    <dgm:pt modelId="{D5EF24CA-D456-48FD-9675-5ADECED99FEA}" type="sibTrans" cxnId="{8CB43AB5-F775-4D90-B836-F2A445C02C88}">
      <dgm:prSet/>
      <dgm:spPr/>
      <dgm:t>
        <a:bodyPr/>
        <a:lstStyle/>
        <a:p>
          <a:endParaRPr lang="en-US"/>
        </a:p>
      </dgm:t>
    </dgm:pt>
    <dgm:pt modelId="{CD36ED26-D766-4019-B53E-A2D16CD78283}">
      <dgm:prSet/>
      <dgm:spPr/>
      <dgm:t>
        <a:bodyPr/>
        <a:lstStyle/>
        <a:p>
          <a:pPr algn="ctr"/>
          <a:r>
            <a:rPr lang="en-US" b="1" dirty="0"/>
            <a:t>Needs to Produce Tangible Results</a:t>
          </a:r>
        </a:p>
      </dgm:t>
    </dgm:pt>
    <dgm:pt modelId="{16430921-0653-4815-A701-E37D9EF3CCFA}" type="parTrans" cxnId="{3D34F778-4C07-4BD4-86C2-5E5A86594B9A}">
      <dgm:prSet/>
      <dgm:spPr/>
      <dgm:t>
        <a:bodyPr/>
        <a:lstStyle/>
        <a:p>
          <a:endParaRPr lang="en-US"/>
        </a:p>
      </dgm:t>
    </dgm:pt>
    <dgm:pt modelId="{865F7E61-09B4-407A-AC92-65EF902B9F7A}" type="sibTrans" cxnId="{3D34F778-4C07-4BD4-86C2-5E5A86594B9A}">
      <dgm:prSet/>
      <dgm:spPr/>
      <dgm:t>
        <a:bodyPr/>
        <a:lstStyle/>
        <a:p>
          <a:endParaRPr lang="en-US"/>
        </a:p>
      </dgm:t>
    </dgm:pt>
    <dgm:pt modelId="{34270C64-48D4-4211-AE96-71D7B6F836B6}" type="pres">
      <dgm:prSet presAssocID="{472299FC-0F12-45A5-8679-E593C9BE09D0}" presName="vert0" presStyleCnt="0">
        <dgm:presLayoutVars>
          <dgm:dir/>
          <dgm:animOne val="branch"/>
          <dgm:animLvl val="lvl"/>
        </dgm:presLayoutVars>
      </dgm:prSet>
      <dgm:spPr/>
    </dgm:pt>
    <dgm:pt modelId="{E87CA34B-A9DE-4DE4-82B3-AEC172EF5318}" type="pres">
      <dgm:prSet presAssocID="{8291AA1C-696B-4A03-9146-045B0A15BFA1}" presName="thickLine" presStyleLbl="alignNode1" presStyleIdx="0" presStyleCnt="4"/>
      <dgm:spPr/>
    </dgm:pt>
    <dgm:pt modelId="{C4D4818D-D4FF-4003-B38D-5747E5859EFC}" type="pres">
      <dgm:prSet presAssocID="{8291AA1C-696B-4A03-9146-045B0A15BFA1}" presName="horz1" presStyleCnt="0"/>
      <dgm:spPr/>
    </dgm:pt>
    <dgm:pt modelId="{F2BAB945-197A-4480-999B-E6CFEF8A52BF}" type="pres">
      <dgm:prSet presAssocID="{8291AA1C-696B-4A03-9146-045B0A15BFA1}" presName="tx1" presStyleLbl="revTx" presStyleIdx="0" presStyleCnt="4"/>
      <dgm:spPr/>
    </dgm:pt>
    <dgm:pt modelId="{4802CAD8-DE24-49F5-9883-DA65C94BCE28}" type="pres">
      <dgm:prSet presAssocID="{8291AA1C-696B-4A03-9146-045B0A15BFA1}" presName="vert1" presStyleCnt="0"/>
      <dgm:spPr/>
    </dgm:pt>
    <dgm:pt modelId="{2B5718F2-7C6F-43C8-B379-27306EC34AE9}" type="pres">
      <dgm:prSet presAssocID="{E4AE494B-9AF0-4D29-8155-043AAC95165B}" presName="thickLine" presStyleLbl="alignNode1" presStyleIdx="1" presStyleCnt="4"/>
      <dgm:spPr/>
    </dgm:pt>
    <dgm:pt modelId="{2C54DAEE-AE64-40E5-8E46-29317C98013C}" type="pres">
      <dgm:prSet presAssocID="{E4AE494B-9AF0-4D29-8155-043AAC95165B}" presName="horz1" presStyleCnt="0"/>
      <dgm:spPr/>
    </dgm:pt>
    <dgm:pt modelId="{F50DFF7B-4AF5-4705-8A1D-321EF161E320}" type="pres">
      <dgm:prSet presAssocID="{E4AE494B-9AF0-4D29-8155-043AAC95165B}" presName="tx1" presStyleLbl="revTx" presStyleIdx="1" presStyleCnt="4"/>
      <dgm:spPr/>
    </dgm:pt>
    <dgm:pt modelId="{CB5E6490-7870-47DE-A607-900086952A3A}" type="pres">
      <dgm:prSet presAssocID="{E4AE494B-9AF0-4D29-8155-043AAC95165B}" presName="vert1" presStyleCnt="0"/>
      <dgm:spPr/>
    </dgm:pt>
    <dgm:pt modelId="{B9E29076-EBEB-4F6A-9DD8-26D36883E1DE}" type="pres">
      <dgm:prSet presAssocID="{EB02EC5B-A7F8-4905-BA69-A4980298EB9C}" presName="thickLine" presStyleLbl="alignNode1" presStyleIdx="2" presStyleCnt="4"/>
      <dgm:spPr/>
    </dgm:pt>
    <dgm:pt modelId="{EF5D9D84-2F1C-4D02-B13D-90A5522A5FFE}" type="pres">
      <dgm:prSet presAssocID="{EB02EC5B-A7F8-4905-BA69-A4980298EB9C}" presName="horz1" presStyleCnt="0"/>
      <dgm:spPr/>
    </dgm:pt>
    <dgm:pt modelId="{F2953FC9-E40D-45BB-A42B-FE87D65D00F0}" type="pres">
      <dgm:prSet presAssocID="{EB02EC5B-A7F8-4905-BA69-A4980298EB9C}" presName="tx1" presStyleLbl="revTx" presStyleIdx="2" presStyleCnt="4"/>
      <dgm:spPr/>
    </dgm:pt>
    <dgm:pt modelId="{4F0BD872-584B-431F-A824-C2A32B4E0CB5}" type="pres">
      <dgm:prSet presAssocID="{EB02EC5B-A7F8-4905-BA69-A4980298EB9C}" presName="vert1" presStyleCnt="0"/>
      <dgm:spPr/>
    </dgm:pt>
    <dgm:pt modelId="{30F09930-4C1F-45FD-A544-DA975921AA15}" type="pres">
      <dgm:prSet presAssocID="{CD36ED26-D766-4019-B53E-A2D16CD78283}" presName="thickLine" presStyleLbl="alignNode1" presStyleIdx="3" presStyleCnt="4"/>
      <dgm:spPr/>
    </dgm:pt>
    <dgm:pt modelId="{A8815555-6BB4-4B0D-869E-6973975975B2}" type="pres">
      <dgm:prSet presAssocID="{CD36ED26-D766-4019-B53E-A2D16CD78283}" presName="horz1" presStyleCnt="0"/>
      <dgm:spPr/>
    </dgm:pt>
    <dgm:pt modelId="{05B5E2F5-414C-4595-9A27-F4D34C7BDD58}" type="pres">
      <dgm:prSet presAssocID="{CD36ED26-D766-4019-B53E-A2D16CD78283}" presName="tx1" presStyleLbl="revTx" presStyleIdx="3" presStyleCnt="4"/>
      <dgm:spPr/>
    </dgm:pt>
    <dgm:pt modelId="{DC30A799-C93D-4A6F-B9BE-9C183FA557B2}" type="pres">
      <dgm:prSet presAssocID="{CD36ED26-D766-4019-B53E-A2D16CD78283}" presName="vert1" presStyleCnt="0"/>
      <dgm:spPr/>
    </dgm:pt>
  </dgm:ptLst>
  <dgm:cxnLst>
    <dgm:cxn modelId="{A6517C34-B0E3-4833-BD65-1CB71AFF2278}" type="presOf" srcId="{CD36ED26-D766-4019-B53E-A2D16CD78283}" destId="{05B5E2F5-414C-4595-9A27-F4D34C7BDD58}" srcOrd="0" destOrd="0" presId="urn:microsoft.com/office/officeart/2008/layout/LinedList"/>
    <dgm:cxn modelId="{5445D63F-621E-44CB-9D5A-DD0B7999307F}" srcId="{472299FC-0F12-45A5-8679-E593C9BE09D0}" destId="{8291AA1C-696B-4A03-9146-045B0A15BFA1}" srcOrd="0" destOrd="0" parTransId="{381F4A4B-1990-4D6A-95C9-230DD9EFC0DE}" sibTransId="{532010FB-195A-468F-860B-183C5B06185C}"/>
    <dgm:cxn modelId="{342F5461-7A84-4AA4-A286-7E9578CC2015}" type="presOf" srcId="{EB02EC5B-A7F8-4905-BA69-A4980298EB9C}" destId="{F2953FC9-E40D-45BB-A42B-FE87D65D00F0}" srcOrd="0" destOrd="0" presId="urn:microsoft.com/office/officeart/2008/layout/LinedList"/>
    <dgm:cxn modelId="{673D0650-A37A-4D0D-9DFE-D3E4896AD0E0}" type="presOf" srcId="{8291AA1C-696B-4A03-9146-045B0A15BFA1}" destId="{F2BAB945-197A-4480-999B-E6CFEF8A52BF}" srcOrd="0" destOrd="0" presId="urn:microsoft.com/office/officeart/2008/layout/LinedList"/>
    <dgm:cxn modelId="{3D34F778-4C07-4BD4-86C2-5E5A86594B9A}" srcId="{472299FC-0F12-45A5-8679-E593C9BE09D0}" destId="{CD36ED26-D766-4019-B53E-A2D16CD78283}" srcOrd="3" destOrd="0" parTransId="{16430921-0653-4815-A701-E37D9EF3CCFA}" sibTransId="{865F7E61-09B4-407A-AC92-65EF902B9F7A}"/>
    <dgm:cxn modelId="{F038E97C-5E97-4DFC-A36F-B305E0C43DEA}" type="presOf" srcId="{472299FC-0F12-45A5-8679-E593C9BE09D0}" destId="{34270C64-48D4-4211-AE96-71D7B6F836B6}" srcOrd="0" destOrd="0" presId="urn:microsoft.com/office/officeart/2008/layout/LinedList"/>
    <dgm:cxn modelId="{6FF30E95-05BD-4FC3-B13B-200DD5E6807E}" type="presOf" srcId="{E4AE494B-9AF0-4D29-8155-043AAC95165B}" destId="{F50DFF7B-4AF5-4705-8A1D-321EF161E320}" srcOrd="0" destOrd="0" presId="urn:microsoft.com/office/officeart/2008/layout/LinedList"/>
    <dgm:cxn modelId="{ACC418B4-5741-4832-885D-E3BC4007ECCA}" srcId="{472299FC-0F12-45A5-8679-E593C9BE09D0}" destId="{E4AE494B-9AF0-4D29-8155-043AAC95165B}" srcOrd="1" destOrd="0" parTransId="{8FF278E4-366D-41CE-AF58-671B37ED38C1}" sibTransId="{045ED839-CB5E-48CF-9413-EE8CBDAC330C}"/>
    <dgm:cxn modelId="{8CB43AB5-F775-4D90-B836-F2A445C02C88}" srcId="{472299FC-0F12-45A5-8679-E593C9BE09D0}" destId="{EB02EC5B-A7F8-4905-BA69-A4980298EB9C}" srcOrd="2" destOrd="0" parTransId="{1E55E4CC-D332-4684-9358-B0BA13F2E266}" sibTransId="{D5EF24CA-D456-48FD-9675-5ADECED99FEA}"/>
    <dgm:cxn modelId="{D467D4F9-0FB8-4650-AB55-43835BE48D5B}" type="presParOf" srcId="{34270C64-48D4-4211-AE96-71D7B6F836B6}" destId="{E87CA34B-A9DE-4DE4-82B3-AEC172EF5318}" srcOrd="0" destOrd="0" presId="urn:microsoft.com/office/officeart/2008/layout/LinedList"/>
    <dgm:cxn modelId="{723A36F9-684A-4408-86E5-ED14EB39B769}" type="presParOf" srcId="{34270C64-48D4-4211-AE96-71D7B6F836B6}" destId="{C4D4818D-D4FF-4003-B38D-5747E5859EFC}" srcOrd="1" destOrd="0" presId="urn:microsoft.com/office/officeart/2008/layout/LinedList"/>
    <dgm:cxn modelId="{64425194-E23E-4C62-85AA-840D86CA48C3}" type="presParOf" srcId="{C4D4818D-D4FF-4003-B38D-5747E5859EFC}" destId="{F2BAB945-197A-4480-999B-E6CFEF8A52BF}" srcOrd="0" destOrd="0" presId="urn:microsoft.com/office/officeart/2008/layout/LinedList"/>
    <dgm:cxn modelId="{D5CF65C7-C47D-4D6A-AADE-D8716F0E6CF3}" type="presParOf" srcId="{C4D4818D-D4FF-4003-B38D-5747E5859EFC}" destId="{4802CAD8-DE24-49F5-9883-DA65C94BCE28}" srcOrd="1" destOrd="0" presId="urn:microsoft.com/office/officeart/2008/layout/LinedList"/>
    <dgm:cxn modelId="{0CFF23FF-0161-446A-88E1-6B22B605DD05}" type="presParOf" srcId="{34270C64-48D4-4211-AE96-71D7B6F836B6}" destId="{2B5718F2-7C6F-43C8-B379-27306EC34AE9}" srcOrd="2" destOrd="0" presId="urn:microsoft.com/office/officeart/2008/layout/LinedList"/>
    <dgm:cxn modelId="{D0DD39A6-C589-4B75-B504-456C3FC269CA}" type="presParOf" srcId="{34270C64-48D4-4211-AE96-71D7B6F836B6}" destId="{2C54DAEE-AE64-40E5-8E46-29317C98013C}" srcOrd="3" destOrd="0" presId="urn:microsoft.com/office/officeart/2008/layout/LinedList"/>
    <dgm:cxn modelId="{987F5D4A-0F65-4490-9BBE-5F6CB18DF40C}" type="presParOf" srcId="{2C54DAEE-AE64-40E5-8E46-29317C98013C}" destId="{F50DFF7B-4AF5-4705-8A1D-321EF161E320}" srcOrd="0" destOrd="0" presId="urn:microsoft.com/office/officeart/2008/layout/LinedList"/>
    <dgm:cxn modelId="{DF5AE4D9-2F0F-4BAD-BC8D-FC64B8D689E8}" type="presParOf" srcId="{2C54DAEE-AE64-40E5-8E46-29317C98013C}" destId="{CB5E6490-7870-47DE-A607-900086952A3A}" srcOrd="1" destOrd="0" presId="urn:microsoft.com/office/officeart/2008/layout/LinedList"/>
    <dgm:cxn modelId="{6D17F724-BC2A-4A88-A48E-FA2F83871C01}" type="presParOf" srcId="{34270C64-48D4-4211-AE96-71D7B6F836B6}" destId="{B9E29076-EBEB-4F6A-9DD8-26D36883E1DE}" srcOrd="4" destOrd="0" presId="urn:microsoft.com/office/officeart/2008/layout/LinedList"/>
    <dgm:cxn modelId="{0D9EAACF-43A5-46A2-9D3A-D1ABA1E11C51}" type="presParOf" srcId="{34270C64-48D4-4211-AE96-71D7B6F836B6}" destId="{EF5D9D84-2F1C-4D02-B13D-90A5522A5FFE}" srcOrd="5" destOrd="0" presId="urn:microsoft.com/office/officeart/2008/layout/LinedList"/>
    <dgm:cxn modelId="{EBFBB633-0D23-40D1-80DE-103F0D3E6D62}" type="presParOf" srcId="{EF5D9D84-2F1C-4D02-B13D-90A5522A5FFE}" destId="{F2953FC9-E40D-45BB-A42B-FE87D65D00F0}" srcOrd="0" destOrd="0" presId="urn:microsoft.com/office/officeart/2008/layout/LinedList"/>
    <dgm:cxn modelId="{31EE1BD9-893A-4018-9C47-1D11207EEE21}" type="presParOf" srcId="{EF5D9D84-2F1C-4D02-B13D-90A5522A5FFE}" destId="{4F0BD872-584B-431F-A824-C2A32B4E0CB5}" srcOrd="1" destOrd="0" presId="urn:microsoft.com/office/officeart/2008/layout/LinedList"/>
    <dgm:cxn modelId="{CAF13204-E7AC-40EC-80EF-6FD71846BA88}" type="presParOf" srcId="{34270C64-48D4-4211-AE96-71D7B6F836B6}" destId="{30F09930-4C1F-45FD-A544-DA975921AA15}" srcOrd="6" destOrd="0" presId="urn:microsoft.com/office/officeart/2008/layout/LinedList"/>
    <dgm:cxn modelId="{B7F408F5-50A2-4448-8531-659E4BC9E7F3}" type="presParOf" srcId="{34270C64-48D4-4211-AE96-71D7B6F836B6}" destId="{A8815555-6BB4-4B0D-869E-6973975975B2}" srcOrd="7" destOrd="0" presId="urn:microsoft.com/office/officeart/2008/layout/LinedList"/>
    <dgm:cxn modelId="{AAC2F127-B1A8-486F-B690-30D6E8595188}" type="presParOf" srcId="{A8815555-6BB4-4B0D-869E-6973975975B2}" destId="{05B5E2F5-414C-4595-9A27-F4D34C7BDD58}" srcOrd="0" destOrd="0" presId="urn:microsoft.com/office/officeart/2008/layout/LinedList"/>
    <dgm:cxn modelId="{E84C9733-490F-4D92-AB88-E2CCAE12D961}" type="presParOf" srcId="{A8815555-6BB4-4B0D-869E-6973975975B2}" destId="{DC30A799-C93D-4A6F-B9BE-9C183FA557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299FC-0F12-45A5-8679-E593C9BE09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1AA1C-696B-4A03-9146-045B0A15BFA1}">
      <dgm:prSet/>
      <dgm:spPr/>
      <dgm:t>
        <a:bodyPr/>
        <a:lstStyle/>
        <a:p>
          <a:pPr algn="ctr"/>
          <a:r>
            <a:rPr lang="en-US" b="1" dirty="0"/>
            <a:t>Get member buy-in of the concept</a:t>
          </a:r>
        </a:p>
      </dgm:t>
    </dgm:pt>
    <dgm:pt modelId="{381F4A4B-1990-4D6A-95C9-230DD9EFC0DE}" type="parTrans" cxnId="{5445D63F-621E-44CB-9D5A-DD0B7999307F}">
      <dgm:prSet/>
      <dgm:spPr/>
      <dgm:t>
        <a:bodyPr/>
        <a:lstStyle/>
        <a:p>
          <a:endParaRPr lang="en-US"/>
        </a:p>
      </dgm:t>
    </dgm:pt>
    <dgm:pt modelId="{532010FB-195A-468F-860B-183C5B06185C}" type="sibTrans" cxnId="{5445D63F-621E-44CB-9D5A-DD0B7999307F}">
      <dgm:prSet/>
      <dgm:spPr/>
      <dgm:t>
        <a:bodyPr/>
        <a:lstStyle/>
        <a:p>
          <a:endParaRPr lang="en-US"/>
        </a:p>
      </dgm:t>
    </dgm:pt>
    <dgm:pt modelId="{E4AE494B-9AF0-4D29-8155-043AAC95165B}">
      <dgm:prSet/>
      <dgm:spPr/>
      <dgm:t>
        <a:bodyPr/>
        <a:lstStyle/>
        <a:p>
          <a:pPr algn="ctr"/>
          <a:r>
            <a:rPr lang="en-US" b="1" dirty="0"/>
            <a:t>Identify community needs -  Who could beneficiaries be?</a:t>
          </a:r>
        </a:p>
      </dgm:t>
    </dgm:pt>
    <dgm:pt modelId="{8FF278E4-366D-41CE-AF58-671B37ED38C1}" type="parTrans" cxnId="{ACC418B4-5741-4832-885D-E3BC4007ECCA}">
      <dgm:prSet/>
      <dgm:spPr/>
      <dgm:t>
        <a:bodyPr/>
        <a:lstStyle/>
        <a:p>
          <a:endParaRPr lang="en-US"/>
        </a:p>
      </dgm:t>
    </dgm:pt>
    <dgm:pt modelId="{045ED839-CB5E-48CF-9413-EE8CBDAC330C}" type="sibTrans" cxnId="{ACC418B4-5741-4832-885D-E3BC4007ECCA}">
      <dgm:prSet/>
      <dgm:spPr/>
      <dgm:t>
        <a:bodyPr/>
        <a:lstStyle/>
        <a:p>
          <a:endParaRPr lang="en-US"/>
        </a:p>
      </dgm:t>
    </dgm:pt>
    <dgm:pt modelId="{EB02EC5B-A7F8-4905-BA69-A4980298EB9C}">
      <dgm:prSet/>
      <dgm:spPr/>
      <dgm:t>
        <a:bodyPr/>
        <a:lstStyle/>
        <a:p>
          <a:pPr algn="ctr"/>
          <a:r>
            <a:rPr lang="en-US" b="1" dirty="0"/>
            <a:t>Determine budget – Are there costs associated? </a:t>
          </a:r>
        </a:p>
      </dgm:t>
    </dgm:pt>
    <dgm:pt modelId="{1E55E4CC-D332-4684-9358-B0BA13F2E266}" type="parTrans" cxnId="{8CB43AB5-F775-4D90-B836-F2A445C02C88}">
      <dgm:prSet/>
      <dgm:spPr/>
      <dgm:t>
        <a:bodyPr/>
        <a:lstStyle/>
        <a:p>
          <a:endParaRPr lang="en-US"/>
        </a:p>
      </dgm:t>
    </dgm:pt>
    <dgm:pt modelId="{D5EF24CA-D456-48FD-9675-5ADECED99FEA}" type="sibTrans" cxnId="{8CB43AB5-F775-4D90-B836-F2A445C02C88}">
      <dgm:prSet/>
      <dgm:spPr/>
      <dgm:t>
        <a:bodyPr/>
        <a:lstStyle/>
        <a:p>
          <a:endParaRPr lang="en-US"/>
        </a:p>
      </dgm:t>
    </dgm:pt>
    <dgm:pt modelId="{CD36ED26-D766-4019-B53E-A2D16CD78283}">
      <dgm:prSet/>
      <dgm:spPr/>
      <dgm:t>
        <a:bodyPr/>
        <a:lstStyle/>
        <a:p>
          <a:endParaRPr lang="en-US" dirty="0"/>
        </a:p>
      </dgm:t>
    </dgm:pt>
    <dgm:pt modelId="{16430921-0653-4815-A701-E37D9EF3CCFA}" type="parTrans" cxnId="{3D34F778-4C07-4BD4-86C2-5E5A86594B9A}">
      <dgm:prSet/>
      <dgm:spPr/>
      <dgm:t>
        <a:bodyPr/>
        <a:lstStyle/>
        <a:p>
          <a:endParaRPr lang="en-US"/>
        </a:p>
      </dgm:t>
    </dgm:pt>
    <dgm:pt modelId="{865F7E61-09B4-407A-AC92-65EF902B9F7A}" type="sibTrans" cxnId="{3D34F778-4C07-4BD4-86C2-5E5A86594B9A}">
      <dgm:prSet/>
      <dgm:spPr/>
      <dgm:t>
        <a:bodyPr/>
        <a:lstStyle/>
        <a:p>
          <a:endParaRPr lang="en-US"/>
        </a:p>
      </dgm:t>
    </dgm:pt>
    <dgm:pt modelId="{34270C64-48D4-4211-AE96-71D7B6F836B6}" type="pres">
      <dgm:prSet presAssocID="{472299FC-0F12-45A5-8679-E593C9BE09D0}" presName="vert0" presStyleCnt="0">
        <dgm:presLayoutVars>
          <dgm:dir/>
          <dgm:animOne val="branch"/>
          <dgm:animLvl val="lvl"/>
        </dgm:presLayoutVars>
      </dgm:prSet>
      <dgm:spPr/>
    </dgm:pt>
    <dgm:pt modelId="{E87CA34B-A9DE-4DE4-82B3-AEC172EF5318}" type="pres">
      <dgm:prSet presAssocID="{8291AA1C-696B-4A03-9146-045B0A15BFA1}" presName="thickLine" presStyleLbl="alignNode1" presStyleIdx="0" presStyleCnt="4"/>
      <dgm:spPr/>
    </dgm:pt>
    <dgm:pt modelId="{C4D4818D-D4FF-4003-B38D-5747E5859EFC}" type="pres">
      <dgm:prSet presAssocID="{8291AA1C-696B-4A03-9146-045B0A15BFA1}" presName="horz1" presStyleCnt="0"/>
      <dgm:spPr/>
    </dgm:pt>
    <dgm:pt modelId="{F2BAB945-197A-4480-999B-E6CFEF8A52BF}" type="pres">
      <dgm:prSet presAssocID="{8291AA1C-696B-4A03-9146-045B0A15BFA1}" presName="tx1" presStyleLbl="revTx" presStyleIdx="0" presStyleCnt="4"/>
      <dgm:spPr/>
    </dgm:pt>
    <dgm:pt modelId="{4802CAD8-DE24-49F5-9883-DA65C94BCE28}" type="pres">
      <dgm:prSet presAssocID="{8291AA1C-696B-4A03-9146-045B0A15BFA1}" presName="vert1" presStyleCnt="0"/>
      <dgm:spPr/>
    </dgm:pt>
    <dgm:pt modelId="{2B5718F2-7C6F-43C8-B379-27306EC34AE9}" type="pres">
      <dgm:prSet presAssocID="{E4AE494B-9AF0-4D29-8155-043AAC95165B}" presName="thickLine" presStyleLbl="alignNode1" presStyleIdx="1" presStyleCnt="4"/>
      <dgm:spPr/>
    </dgm:pt>
    <dgm:pt modelId="{2C54DAEE-AE64-40E5-8E46-29317C98013C}" type="pres">
      <dgm:prSet presAssocID="{E4AE494B-9AF0-4D29-8155-043AAC95165B}" presName="horz1" presStyleCnt="0"/>
      <dgm:spPr/>
    </dgm:pt>
    <dgm:pt modelId="{F50DFF7B-4AF5-4705-8A1D-321EF161E320}" type="pres">
      <dgm:prSet presAssocID="{E4AE494B-9AF0-4D29-8155-043AAC95165B}" presName="tx1" presStyleLbl="revTx" presStyleIdx="1" presStyleCnt="4"/>
      <dgm:spPr/>
    </dgm:pt>
    <dgm:pt modelId="{CB5E6490-7870-47DE-A607-900086952A3A}" type="pres">
      <dgm:prSet presAssocID="{E4AE494B-9AF0-4D29-8155-043AAC95165B}" presName="vert1" presStyleCnt="0"/>
      <dgm:spPr/>
    </dgm:pt>
    <dgm:pt modelId="{B9E29076-EBEB-4F6A-9DD8-26D36883E1DE}" type="pres">
      <dgm:prSet presAssocID="{EB02EC5B-A7F8-4905-BA69-A4980298EB9C}" presName="thickLine" presStyleLbl="alignNode1" presStyleIdx="2" presStyleCnt="4"/>
      <dgm:spPr/>
    </dgm:pt>
    <dgm:pt modelId="{EF5D9D84-2F1C-4D02-B13D-90A5522A5FFE}" type="pres">
      <dgm:prSet presAssocID="{EB02EC5B-A7F8-4905-BA69-A4980298EB9C}" presName="horz1" presStyleCnt="0"/>
      <dgm:spPr/>
    </dgm:pt>
    <dgm:pt modelId="{F2953FC9-E40D-45BB-A42B-FE87D65D00F0}" type="pres">
      <dgm:prSet presAssocID="{EB02EC5B-A7F8-4905-BA69-A4980298EB9C}" presName="tx1" presStyleLbl="revTx" presStyleIdx="2" presStyleCnt="4"/>
      <dgm:spPr/>
    </dgm:pt>
    <dgm:pt modelId="{4F0BD872-584B-431F-A824-C2A32B4E0CB5}" type="pres">
      <dgm:prSet presAssocID="{EB02EC5B-A7F8-4905-BA69-A4980298EB9C}" presName="vert1" presStyleCnt="0"/>
      <dgm:spPr/>
    </dgm:pt>
    <dgm:pt modelId="{30F09930-4C1F-45FD-A544-DA975921AA15}" type="pres">
      <dgm:prSet presAssocID="{CD36ED26-D766-4019-B53E-A2D16CD78283}" presName="thickLine" presStyleLbl="alignNode1" presStyleIdx="3" presStyleCnt="4"/>
      <dgm:spPr/>
    </dgm:pt>
    <dgm:pt modelId="{A8815555-6BB4-4B0D-869E-6973975975B2}" type="pres">
      <dgm:prSet presAssocID="{CD36ED26-D766-4019-B53E-A2D16CD78283}" presName="horz1" presStyleCnt="0"/>
      <dgm:spPr/>
    </dgm:pt>
    <dgm:pt modelId="{05B5E2F5-414C-4595-9A27-F4D34C7BDD58}" type="pres">
      <dgm:prSet presAssocID="{CD36ED26-D766-4019-B53E-A2D16CD78283}" presName="tx1" presStyleLbl="revTx" presStyleIdx="3" presStyleCnt="4"/>
      <dgm:spPr/>
    </dgm:pt>
    <dgm:pt modelId="{DC30A799-C93D-4A6F-B9BE-9C183FA557B2}" type="pres">
      <dgm:prSet presAssocID="{CD36ED26-D766-4019-B53E-A2D16CD78283}" presName="vert1" presStyleCnt="0"/>
      <dgm:spPr/>
    </dgm:pt>
  </dgm:ptLst>
  <dgm:cxnLst>
    <dgm:cxn modelId="{A6517C34-B0E3-4833-BD65-1CB71AFF2278}" type="presOf" srcId="{CD36ED26-D766-4019-B53E-A2D16CD78283}" destId="{05B5E2F5-414C-4595-9A27-F4D34C7BDD58}" srcOrd="0" destOrd="0" presId="urn:microsoft.com/office/officeart/2008/layout/LinedList"/>
    <dgm:cxn modelId="{5445D63F-621E-44CB-9D5A-DD0B7999307F}" srcId="{472299FC-0F12-45A5-8679-E593C9BE09D0}" destId="{8291AA1C-696B-4A03-9146-045B0A15BFA1}" srcOrd="0" destOrd="0" parTransId="{381F4A4B-1990-4D6A-95C9-230DD9EFC0DE}" sibTransId="{532010FB-195A-468F-860B-183C5B06185C}"/>
    <dgm:cxn modelId="{342F5461-7A84-4AA4-A286-7E9578CC2015}" type="presOf" srcId="{EB02EC5B-A7F8-4905-BA69-A4980298EB9C}" destId="{F2953FC9-E40D-45BB-A42B-FE87D65D00F0}" srcOrd="0" destOrd="0" presId="urn:microsoft.com/office/officeart/2008/layout/LinedList"/>
    <dgm:cxn modelId="{673D0650-A37A-4D0D-9DFE-D3E4896AD0E0}" type="presOf" srcId="{8291AA1C-696B-4A03-9146-045B0A15BFA1}" destId="{F2BAB945-197A-4480-999B-E6CFEF8A52BF}" srcOrd="0" destOrd="0" presId="urn:microsoft.com/office/officeart/2008/layout/LinedList"/>
    <dgm:cxn modelId="{3D34F778-4C07-4BD4-86C2-5E5A86594B9A}" srcId="{472299FC-0F12-45A5-8679-E593C9BE09D0}" destId="{CD36ED26-D766-4019-B53E-A2D16CD78283}" srcOrd="3" destOrd="0" parTransId="{16430921-0653-4815-A701-E37D9EF3CCFA}" sibTransId="{865F7E61-09B4-407A-AC92-65EF902B9F7A}"/>
    <dgm:cxn modelId="{F038E97C-5E97-4DFC-A36F-B305E0C43DEA}" type="presOf" srcId="{472299FC-0F12-45A5-8679-E593C9BE09D0}" destId="{34270C64-48D4-4211-AE96-71D7B6F836B6}" srcOrd="0" destOrd="0" presId="urn:microsoft.com/office/officeart/2008/layout/LinedList"/>
    <dgm:cxn modelId="{6FF30E95-05BD-4FC3-B13B-200DD5E6807E}" type="presOf" srcId="{E4AE494B-9AF0-4D29-8155-043AAC95165B}" destId="{F50DFF7B-4AF5-4705-8A1D-321EF161E320}" srcOrd="0" destOrd="0" presId="urn:microsoft.com/office/officeart/2008/layout/LinedList"/>
    <dgm:cxn modelId="{ACC418B4-5741-4832-885D-E3BC4007ECCA}" srcId="{472299FC-0F12-45A5-8679-E593C9BE09D0}" destId="{E4AE494B-9AF0-4D29-8155-043AAC95165B}" srcOrd="1" destOrd="0" parTransId="{8FF278E4-366D-41CE-AF58-671B37ED38C1}" sibTransId="{045ED839-CB5E-48CF-9413-EE8CBDAC330C}"/>
    <dgm:cxn modelId="{8CB43AB5-F775-4D90-B836-F2A445C02C88}" srcId="{472299FC-0F12-45A5-8679-E593C9BE09D0}" destId="{EB02EC5B-A7F8-4905-BA69-A4980298EB9C}" srcOrd="2" destOrd="0" parTransId="{1E55E4CC-D332-4684-9358-B0BA13F2E266}" sibTransId="{D5EF24CA-D456-48FD-9675-5ADECED99FEA}"/>
    <dgm:cxn modelId="{D467D4F9-0FB8-4650-AB55-43835BE48D5B}" type="presParOf" srcId="{34270C64-48D4-4211-AE96-71D7B6F836B6}" destId="{E87CA34B-A9DE-4DE4-82B3-AEC172EF5318}" srcOrd="0" destOrd="0" presId="urn:microsoft.com/office/officeart/2008/layout/LinedList"/>
    <dgm:cxn modelId="{723A36F9-684A-4408-86E5-ED14EB39B769}" type="presParOf" srcId="{34270C64-48D4-4211-AE96-71D7B6F836B6}" destId="{C4D4818D-D4FF-4003-B38D-5747E5859EFC}" srcOrd="1" destOrd="0" presId="urn:microsoft.com/office/officeart/2008/layout/LinedList"/>
    <dgm:cxn modelId="{64425194-E23E-4C62-85AA-840D86CA48C3}" type="presParOf" srcId="{C4D4818D-D4FF-4003-B38D-5747E5859EFC}" destId="{F2BAB945-197A-4480-999B-E6CFEF8A52BF}" srcOrd="0" destOrd="0" presId="urn:microsoft.com/office/officeart/2008/layout/LinedList"/>
    <dgm:cxn modelId="{D5CF65C7-C47D-4D6A-AADE-D8716F0E6CF3}" type="presParOf" srcId="{C4D4818D-D4FF-4003-B38D-5747E5859EFC}" destId="{4802CAD8-DE24-49F5-9883-DA65C94BCE28}" srcOrd="1" destOrd="0" presId="urn:microsoft.com/office/officeart/2008/layout/LinedList"/>
    <dgm:cxn modelId="{0CFF23FF-0161-446A-88E1-6B22B605DD05}" type="presParOf" srcId="{34270C64-48D4-4211-AE96-71D7B6F836B6}" destId="{2B5718F2-7C6F-43C8-B379-27306EC34AE9}" srcOrd="2" destOrd="0" presId="urn:microsoft.com/office/officeart/2008/layout/LinedList"/>
    <dgm:cxn modelId="{D0DD39A6-C589-4B75-B504-456C3FC269CA}" type="presParOf" srcId="{34270C64-48D4-4211-AE96-71D7B6F836B6}" destId="{2C54DAEE-AE64-40E5-8E46-29317C98013C}" srcOrd="3" destOrd="0" presId="urn:microsoft.com/office/officeart/2008/layout/LinedList"/>
    <dgm:cxn modelId="{987F5D4A-0F65-4490-9BBE-5F6CB18DF40C}" type="presParOf" srcId="{2C54DAEE-AE64-40E5-8E46-29317C98013C}" destId="{F50DFF7B-4AF5-4705-8A1D-321EF161E320}" srcOrd="0" destOrd="0" presId="urn:microsoft.com/office/officeart/2008/layout/LinedList"/>
    <dgm:cxn modelId="{DF5AE4D9-2F0F-4BAD-BC8D-FC64B8D689E8}" type="presParOf" srcId="{2C54DAEE-AE64-40E5-8E46-29317C98013C}" destId="{CB5E6490-7870-47DE-A607-900086952A3A}" srcOrd="1" destOrd="0" presId="urn:microsoft.com/office/officeart/2008/layout/LinedList"/>
    <dgm:cxn modelId="{6D17F724-BC2A-4A88-A48E-FA2F83871C01}" type="presParOf" srcId="{34270C64-48D4-4211-AE96-71D7B6F836B6}" destId="{B9E29076-EBEB-4F6A-9DD8-26D36883E1DE}" srcOrd="4" destOrd="0" presId="urn:microsoft.com/office/officeart/2008/layout/LinedList"/>
    <dgm:cxn modelId="{0D9EAACF-43A5-46A2-9D3A-D1ABA1E11C51}" type="presParOf" srcId="{34270C64-48D4-4211-AE96-71D7B6F836B6}" destId="{EF5D9D84-2F1C-4D02-B13D-90A5522A5FFE}" srcOrd="5" destOrd="0" presId="urn:microsoft.com/office/officeart/2008/layout/LinedList"/>
    <dgm:cxn modelId="{EBFBB633-0D23-40D1-80DE-103F0D3E6D62}" type="presParOf" srcId="{EF5D9D84-2F1C-4D02-B13D-90A5522A5FFE}" destId="{F2953FC9-E40D-45BB-A42B-FE87D65D00F0}" srcOrd="0" destOrd="0" presId="urn:microsoft.com/office/officeart/2008/layout/LinedList"/>
    <dgm:cxn modelId="{31EE1BD9-893A-4018-9C47-1D11207EEE21}" type="presParOf" srcId="{EF5D9D84-2F1C-4D02-B13D-90A5522A5FFE}" destId="{4F0BD872-584B-431F-A824-C2A32B4E0CB5}" srcOrd="1" destOrd="0" presId="urn:microsoft.com/office/officeart/2008/layout/LinedList"/>
    <dgm:cxn modelId="{CAF13204-E7AC-40EC-80EF-6FD71846BA88}" type="presParOf" srcId="{34270C64-48D4-4211-AE96-71D7B6F836B6}" destId="{30F09930-4C1F-45FD-A544-DA975921AA15}" srcOrd="6" destOrd="0" presId="urn:microsoft.com/office/officeart/2008/layout/LinedList"/>
    <dgm:cxn modelId="{B7F408F5-50A2-4448-8531-659E4BC9E7F3}" type="presParOf" srcId="{34270C64-48D4-4211-AE96-71D7B6F836B6}" destId="{A8815555-6BB4-4B0D-869E-6973975975B2}" srcOrd="7" destOrd="0" presId="urn:microsoft.com/office/officeart/2008/layout/LinedList"/>
    <dgm:cxn modelId="{AAC2F127-B1A8-486F-B690-30D6E8595188}" type="presParOf" srcId="{A8815555-6BB4-4B0D-869E-6973975975B2}" destId="{05B5E2F5-414C-4595-9A27-F4D34C7BDD58}" srcOrd="0" destOrd="0" presId="urn:microsoft.com/office/officeart/2008/layout/LinedList"/>
    <dgm:cxn modelId="{E84C9733-490F-4D92-AB88-E2CCAE12D961}" type="presParOf" srcId="{A8815555-6BB4-4B0D-869E-6973975975B2}" destId="{DC30A799-C93D-4A6F-B9BE-9C183FA557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299FC-0F12-45A5-8679-E593C9BE09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1AA1C-696B-4A03-9146-045B0A15BFA1}">
      <dgm:prSet custT="1"/>
      <dgm:spPr/>
      <dgm:t>
        <a:bodyPr/>
        <a:lstStyle/>
        <a:p>
          <a:pPr algn="ctr"/>
          <a:r>
            <a:rPr lang="en-US" sz="3600" b="1" dirty="0"/>
            <a:t>How will the finished project items get to their intended destination?</a:t>
          </a:r>
        </a:p>
      </dgm:t>
    </dgm:pt>
    <dgm:pt modelId="{381F4A4B-1990-4D6A-95C9-230DD9EFC0DE}" type="parTrans" cxnId="{5445D63F-621E-44CB-9D5A-DD0B7999307F}">
      <dgm:prSet/>
      <dgm:spPr/>
      <dgm:t>
        <a:bodyPr/>
        <a:lstStyle/>
        <a:p>
          <a:pPr algn="ctr"/>
          <a:endParaRPr lang="en-US"/>
        </a:p>
      </dgm:t>
    </dgm:pt>
    <dgm:pt modelId="{532010FB-195A-468F-860B-183C5B06185C}" type="sibTrans" cxnId="{5445D63F-621E-44CB-9D5A-DD0B7999307F}">
      <dgm:prSet/>
      <dgm:spPr/>
      <dgm:t>
        <a:bodyPr/>
        <a:lstStyle/>
        <a:p>
          <a:pPr algn="ctr"/>
          <a:endParaRPr lang="en-US"/>
        </a:p>
      </dgm:t>
    </dgm:pt>
    <dgm:pt modelId="{E4AE494B-9AF0-4D29-8155-043AAC95165B}">
      <dgm:prSet custT="1"/>
      <dgm:spPr/>
      <dgm:t>
        <a:bodyPr/>
        <a:lstStyle/>
        <a:p>
          <a:pPr algn="ctr"/>
          <a:r>
            <a:rPr lang="en-US" sz="3600" b="1" dirty="0"/>
            <a:t>Set Up – How will you transition from your meal (if you have one) to the project?</a:t>
          </a:r>
        </a:p>
      </dgm:t>
    </dgm:pt>
    <dgm:pt modelId="{8FF278E4-366D-41CE-AF58-671B37ED38C1}" type="parTrans" cxnId="{ACC418B4-5741-4832-885D-E3BC4007ECCA}">
      <dgm:prSet/>
      <dgm:spPr/>
      <dgm:t>
        <a:bodyPr/>
        <a:lstStyle/>
        <a:p>
          <a:pPr algn="ctr"/>
          <a:endParaRPr lang="en-US"/>
        </a:p>
      </dgm:t>
    </dgm:pt>
    <dgm:pt modelId="{045ED839-CB5E-48CF-9413-EE8CBDAC330C}" type="sibTrans" cxnId="{ACC418B4-5741-4832-885D-E3BC4007ECCA}">
      <dgm:prSet/>
      <dgm:spPr/>
      <dgm:t>
        <a:bodyPr/>
        <a:lstStyle/>
        <a:p>
          <a:pPr algn="ctr"/>
          <a:endParaRPr lang="en-US"/>
        </a:p>
      </dgm:t>
    </dgm:pt>
    <dgm:pt modelId="{EB02EC5B-A7F8-4905-BA69-A4980298EB9C}">
      <dgm:prSet custT="1"/>
      <dgm:spPr/>
      <dgm:t>
        <a:bodyPr/>
        <a:lstStyle/>
        <a:p>
          <a:pPr algn="ctr"/>
          <a:r>
            <a:rPr lang="en-US" sz="3600" b="1" dirty="0"/>
            <a:t>Clean Up – Be sure to allow for clean up time. Don’t overwhelm your venue!</a:t>
          </a:r>
        </a:p>
      </dgm:t>
    </dgm:pt>
    <dgm:pt modelId="{1E55E4CC-D332-4684-9358-B0BA13F2E266}" type="parTrans" cxnId="{8CB43AB5-F775-4D90-B836-F2A445C02C88}">
      <dgm:prSet/>
      <dgm:spPr/>
      <dgm:t>
        <a:bodyPr/>
        <a:lstStyle/>
        <a:p>
          <a:pPr algn="ctr"/>
          <a:endParaRPr lang="en-US"/>
        </a:p>
      </dgm:t>
    </dgm:pt>
    <dgm:pt modelId="{D5EF24CA-D456-48FD-9675-5ADECED99FEA}" type="sibTrans" cxnId="{8CB43AB5-F775-4D90-B836-F2A445C02C88}">
      <dgm:prSet/>
      <dgm:spPr/>
      <dgm:t>
        <a:bodyPr/>
        <a:lstStyle/>
        <a:p>
          <a:pPr algn="ctr"/>
          <a:endParaRPr lang="en-US"/>
        </a:p>
      </dgm:t>
    </dgm:pt>
    <dgm:pt modelId="{CD36ED26-D766-4019-B53E-A2D16CD78283}">
      <dgm:prSet custT="1"/>
      <dgm:spPr/>
      <dgm:t>
        <a:bodyPr/>
        <a:lstStyle/>
        <a:p>
          <a:pPr algn="ctr"/>
          <a:r>
            <a:rPr lang="en-US" sz="3600" b="1" dirty="0"/>
            <a:t>Publicity – Invite guests!  Project meetings are the perfect time to invite a potential new member!</a:t>
          </a:r>
        </a:p>
      </dgm:t>
    </dgm:pt>
    <dgm:pt modelId="{16430921-0653-4815-A701-E37D9EF3CCFA}" type="parTrans" cxnId="{3D34F778-4C07-4BD4-86C2-5E5A86594B9A}">
      <dgm:prSet/>
      <dgm:spPr/>
      <dgm:t>
        <a:bodyPr/>
        <a:lstStyle/>
        <a:p>
          <a:pPr algn="ctr"/>
          <a:endParaRPr lang="en-US"/>
        </a:p>
      </dgm:t>
    </dgm:pt>
    <dgm:pt modelId="{865F7E61-09B4-407A-AC92-65EF902B9F7A}" type="sibTrans" cxnId="{3D34F778-4C07-4BD4-86C2-5E5A86594B9A}">
      <dgm:prSet/>
      <dgm:spPr/>
      <dgm:t>
        <a:bodyPr/>
        <a:lstStyle/>
        <a:p>
          <a:pPr algn="ctr"/>
          <a:endParaRPr lang="en-US"/>
        </a:p>
      </dgm:t>
    </dgm:pt>
    <dgm:pt modelId="{34270C64-48D4-4211-AE96-71D7B6F836B6}" type="pres">
      <dgm:prSet presAssocID="{472299FC-0F12-45A5-8679-E593C9BE09D0}" presName="vert0" presStyleCnt="0">
        <dgm:presLayoutVars>
          <dgm:dir/>
          <dgm:animOne val="branch"/>
          <dgm:animLvl val="lvl"/>
        </dgm:presLayoutVars>
      </dgm:prSet>
      <dgm:spPr/>
    </dgm:pt>
    <dgm:pt modelId="{E87CA34B-A9DE-4DE4-82B3-AEC172EF5318}" type="pres">
      <dgm:prSet presAssocID="{8291AA1C-696B-4A03-9146-045B0A15BFA1}" presName="thickLine" presStyleLbl="alignNode1" presStyleIdx="0" presStyleCnt="4"/>
      <dgm:spPr/>
    </dgm:pt>
    <dgm:pt modelId="{C4D4818D-D4FF-4003-B38D-5747E5859EFC}" type="pres">
      <dgm:prSet presAssocID="{8291AA1C-696B-4A03-9146-045B0A15BFA1}" presName="horz1" presStyleCnt="0"/>
      <dgm:spPr/>
    </dgm:pt>
    <dgm:pt modelId="{F2BAB945-197A-4480-999B-E6CFEF8A52BF}" type="pres">
      <dgm:prSet presAssocID="{8291AA1C-696B-4A03-9146-045B0A15BFA1}" presName="tx1" presStyleLbl="revTx" presStyleIdx="0" presStyleCnt="4" custScaleY="95507" custLinFactNeighborX="-177" custLinFactNeighborY="-11975"/>
      <dgm:spPr/>
    </dgm:pt>
    <dgm:pt modelId="{4802CAD8-DE24-49F5-9883-DA65C94BCE28}" type="pres">
      <dgm:prSet presAssocID="{8291AA1C-696B-4A03-9146-045B0A15BFA1}" presName="vert1" presStyleCnt="0"/>
      <dgm:spPr/>
    </dgm:pt>
    <dgm:pt modelId="{2B5718F2-7C6F-43C8-B379-27306EC34AE9}" type="pres">
      <dgm:prSet presAssocID="{E4AE494B-9AF0-4D29-8155-043AAC95165B}" presName="thickLine" presStyleLbl="alignNode1" presStyleIdx="1" presStyleCnt="4"/>
      <dgm:spPr/>
    </dgm:pt>
    <dgm:pt modelId="{2C54DAEE-AE64-40E5-8E46-29317C98013C}" type="pres">
      <dgm:prSet presAssocID="{E4AE494B-9AF0-4D29-8155-043AAC95165B}" presName="horz1" presStyleCnt="0"/>
      <dgm:spPr/>
    </dgm:pt>
    <dgm:pt modelId="{F50DFF7B-4AF5-4705-8A1D-321EF161E320}" type="pres">
      <dgm:prSet presAssocID="{E4AE494B-9AF0-4D29-8155-043AAC95165B}" presName="tx1" presStyleLbl="revTx" presStyleIdx="1" presStyleCnt="4" custScaleY="128745" custLinFactNeighborX="9" custLinFactNeighborY="-3281"/>
      <dgm:spPr/>
    </dgm:pt>
    <dgm:pt modelId="{CB5E6490-7870-47DE-A607-900086952A3A}" type="pres">
      <dgm:prSet presAssocID="{E4AE494B-9AF0-4D29-8155-043AAC95165B}" presName="vert1" presStyleCnt="0"/>
      <dgm:spPr/>
    </dgm:pt>
    <dgm:pt modelId="{B9E29076-EBEB-4F6A-9DD8-26D36883E1DE}" type="pres">
      <dgm:prSet presAssocID="{EB02EC5B-A7F8-4905-BA69-A4980298EB9C}" presName="thickLine" presStyleLbl="alignNode1" presStyleIdx="2" presStyleCnt="4"/>
      <dgm:spPr/>
    </dgm:pt>
    <dgm:pt modelId="{EF5D9D84-2F1C-4D02-B13D-90A5522A5FFE}" type="pres">
      <dgm:prSet presAssocID="{EB02EC5B-A7F8-4905-BA69-A4980298EB9C}" presName="horz1" presStyleCnt="0"/>
      <dgm:spPr/>
    </dgm:pt>
    <dgm:pt modelId="{F2953FC9-E40D-45BB-A42B-FE87D65D00F0}" type="pres">
      <dgm:prSet presAssocID="{EB02EC5B-A7F8-4905-BA69-A4980298EB9C}" presName="tx1" presStyleLbl="revTx" presStyleIdx="2" presStyleCnt="4" custScaleY="126161"/>
      <dgm:spPr/>
    </dgm:pt>
    <dgm:pt modelId="{4F0BD872-584B-431F-A824-C2A32B4E0CB5}" type="pres">
      <dgm:prSet presAssocID="{EB02EC5B-A7F8-4905-BA69-A4980298EB9C}" presName="vert1" presStyleCnt="0"/>
      <dgm:spPr/>
    </dgm:pt>
    <dgm:pt modelId="{30F09930-4C1F-45FD-A544-DA975921AA15}" type="pres">
      <dgm:prSet presAssocID="{CD36ED26-D766-4019-B53E-A2D16CD78283}" presName="thickLine" presStyleLbl="alignNode1" presStyleIdx="3" presStyleCnt="4"/>
      <dgm:spPr/>
    </dgm:pt>
    <dgm:pt modelId="{A8815555-6BB4-4B0D-869E-6973975975B2}" type="pres">
      <dgm:prSet presAssocID="{CD36ED26-D766-4019-B53E-A2D16CD78283}" presName="horz1" presStyleCnt="0"/>
      <dgm:spPr/>
    </dgm:pt>
    <dgm:pt modelId="{05B5E2F5-414C-4595-9A27-F4D34C7BDD58}" type="pres">
      <dgm:prSet presAssocID="{CD36ED26-D766-4019-B53E-A2D16CD78283}" presName="tx1" presStyleLbl="revTx" presStyleIdx="3" presStyleCnt="4" custScaleY="141947"/>
      <dgm:spPr/>
    </dgm:pt>
    <dgm:pt modelId="{DC30A799-C93D-4A6F-B9BE-9C183FA557B2}" type="pres">
      <dgm:prSet presAssocID="{CD36ED26-D766-4019-B53E-A2D16CD78283}" presName="vert1" presStyleCnt="0"/>
      <dgm:spPr/>
    </dgm:pt>
  </dgm:ptLst>
  <dgm:cxnLst>
    <dgm:cxn modelId="{A6517C34-B0E3-4833-BD65-1CB71AFF2278}" type="presOf" srcId="{CD36ED26-D766-4019-B53E-A2D16CD78283}" destId="{05B5E2F5-414C-4595-9A27-F4D34C7BDD58}" srcOrd="0" destOrd="0" presId="urn:microsoft.com/office/officeart/2008/layout/LinedList"/>
    <dgm:cxn modelId="{5445D63F-621E-44CB-9D5A-DD0B7999307F}" srcId="{472299FC-0F12-45A5-8679-E593C9BE09D0}" destId="{8291AA1C-696B-4A03-9146-045B0A15BFA1}" srcOrd="0" destOrd="0" parTransId="{381F4A4B-1990-4D6A-95C9-230DD9EFC0DE}" sibTransId="{532010FB-195A-468F-860B-183C5B06185C}"/>
    <dgm:cxn modelId="{342F5461-7A84-4AA4-A286-7E9578CC2015}" type="presOf" srcId="{EB02EC5B-A7F8-4905-BA69-A4980298EB9C}" destId="{F2953FC9-E40D-45BB-A42B-FE87D65D00F0}" srcOrd="0" destOrd="0" presId="urn:microsoft.com/office/officeart/2008/layout/LinedList"/>
    <dgm:cxn modelId="{673D0650-A37A-4D0D-9DFE-D3E4896AD0E0}" type="presOf" srcId="{8291AA1C-696B-4A03-9146-045B0A15BFA1}" destId="{F2BAB945-197A-4480-999B-E6CFEF8A52BF}" srcOrd="0" destOrd="0" presId="urn:microsoft.com/office/officeart/2008/layout/LinedList"/>
    <dgm:cxn modelId="{3D34F778-4C07-4BD4-86C2-5E5A86594B9A}" srcId="{472299FC-0F12-45A5-8679-E593C9BE09D0}" destId="{CD36ED26-D766-4019-B53E-A2D16CD78283}" srcOrd="3" destOrd="0" parTransId="{16430921-0653-4815-A701-E37D9EF3CCFA}" sibTransId="{865F7E61-09B4-407A-AC92-65EF902B9F7A}"/>
    <dgm:cxn modelId="{F038E97C-5E97-4DFC-A36F-B305E0C43DEA}" type="presOf" srcId="{472299FC-0F12-45A5-8679-E593C9BE09D0}" destId="{34270C64-48D4-4211-AE96-71D7B6F836B6}" srcOrd="0" destOrd="0" presId="urn:microsoft.com/office/officeart/2008/layout/LinedList"/>
    <dgm:cxn modelId="{6FF30E95-05BD-4FC3-B13B-200DD5E6807E}" type="presOf" srcId="{E4AE494B-9AF0-4D29-8155-043AAC95165B}" destId="{F50DFF7B-4AF5-4705-8A1D-321EF161E320}" srcOrd="0" destOrd="0" presId="urn:microsoft.com/office/officeart/2008/layout/LinedList"/>
    <dgm:cxn modelId="{ACC418B4-5741-4832-885D-E3BC4007ECCA}" srcId="{472299FC-0F12-45A5-8679-E593C9BE09D0}" destId="{E4AE494B-9AF0-4D29-8155-043AAC95165B}" srcOrd="1" destOrd="0" parTransId="{8FF278E4-366D-41CE-AF58-671B37ED38C1}" sibTransId="{045ED839-CB5E-48CF-9413-EE8CBDAC330C}"/>
    <dgm:cxn modelId="{8CB43AB5-F775-4D90-B836-F2A445C02C88}" srcId="{472299FC-0F12-45A5-8679-E593C9BE09D0}" destId="{EB02EC5B-A7F8-4905-BA69-A4980298EB9C}" srcOrd="2" destOrd="0" parTransId="{1E55E4CC-D332-4684-9358-B0BA13F2E266}" sibTransId="{D5EF24CA-D456-48FD-9675-5ADECED99FEA}"/>
    <dgm:cxn modelId="{D467D4F9-0FB8-4650-AB55-43835BE48D5B}" type="presParOf" srcId="{34270C64-48D4-4211-AE96-71D7B6F836B6}" destId="{E87CA34B-A9DE-4DE4-82B3-AEC172EF5318}" srcOrd="0" destOrd="0" presId="urn:microsoft.com/office/officeart/2008/layout/LinedList"/>
    <dgm:cxn modelId="{723A36F9-684A-4408-86E5-ED14EB39B769}" type="presParOf" srcId="{34270C64-48D4-4211-AE96-71D7B6F836B6}" destId="{C4D4818D-D4FF-4003-B38D-5747E5859EFC}" srcOrd="1" destOrd="0" presId="urn:microsoft.com/office/officeart/2008/layout/LinedList"/>
    <dgm:cxn modelId="{64425194-E23E-4C62-85AA-840D86CA48C3}" type="presParOf" srcId="{C4D4818D-D4FF-4003-B38D-5747E5859EFC}" destId="{F2BAB945-197A-4480-999B-E6CFEF8A52BF}" srcOrd="0" destOrd="0" presId="urn:microsoft.com/office/officeart/2008/layout/LinedList"/>
    <dgm:cxn modelId="{D5CF65C7-C47D-4D6A-AADE-D8716F0E6CF3}" type="presParOf" srcId="{C4D4818D-D4FF-4003-B38D-5747E5859EFC}" destId="{4802CAD8-DE24-49F5-9883-DA65C94BCE28}" srcOrd="1" destOrd="0" presId="urn:microsoft.com/office/officeart/2008/layout/LinedList"/>
    <dgm:cxn modelId="{0CFF23FF-0161-446A-88E1-6B22B605DD05}" type="presParOf" srcId="{34270C64-48D4-4211-AE96-71D7B6F836B6}" destId="{2B5718F2-7C6F-43C8-B379-27306EC34AE9}" srcOrd="2" destOrd="0" presId="urn:microsoft.com/office/officeart/2008/layout/LinedList"/>
    <dgm:cxn modelId="{D0DD39A6-C589-4B75-B504-456C3FC269CA}" type="presParOf" srcId="{34270C64-48D4-4211-AE96-71D7B6F836B6}" destId="{2C54DAEE-AE64-40E5-8E46-29317C98013C}" srcOrd="3" destOrd="0" presId="urn:microsoft.com/office/officeart/2008/layout/LinedList"/>
    <dgm:cxn modelId="{987F5D4A-0F65-4490-9BBE-5F6CB18DF40C}" type="presParOf" srcId="{2C54DAEE-AE64-40E5-8E46-29317C98013C}" destId="{F50DFF7B-4AF5-4705-8A1D-321EF161E320}" srcOrd="0" destOrd="0" presId="urn:microsoft.com/office/officeart/2008/layout/LinedList"/>
    <dgm:cxn modelId="{DF5AE4D9-2F0F-4BAD-BC8D-FC64B8D689E8}" type="presParOf" srcId="{2C54DAEE-AE64-40E5-8E46-29317C98013C}" destId="{CB5E6490-7870-47DE-A607-900086952A3A}" srcOrd="1" destOrd="0" presId="urn:microsoft.com/office/officeart/2008/layout/LinedList"/>
    <dgm:cxn modelId="{6D17F724-BC2A-4A88-A48E-FA2F83871C01}" type="presParOf" srcId="{34270C64-48D4-4211-AE96-71D7B6F836B6}" destId="{B9E29076-EBEB-4F6A-9DD8-26D36883E1DE}" srcOrd="4" destOrd="0" presId="urn:microsoft.com/office/officeart/2008/layout/LinedList"/>
    <dgm:cxn modelId="{0D9EAACF-43A5-46A2-9D3A-D1ABA1E11C51}" type="presParOf" srcId="{34270C64-48D4-4211-AE96-71D7B6F836B6}" destId="{EF5D9D84-2F1C-4D02-B13D-90A5522A5FFE}" srcOrd="5" destOrd="0" presId="urn:microsoft.com/office/officeart/2008/layout/LinedList"/>
    <dgm:cxn modelId="{EBFBB633-0D23-40D1-80DE-103F0D3E6D62}" type="presParOf" srcId="{EF5D9D84-2F1C-4D02-B13D-90A5522A5FFE}" destId="{F2953FC9-E40D-45BB-A42B-FE87D65D00F0}" srcOrd="0" destOrd="0" presId="urn:microsoft.com/office/officeart/2008/layout/LinedList"/>
    <dgm:cxn modelId="{31EE1BD9-893A-4018-9C47-1D11207EEE21}" type="presParOf" srcId="{EF5D9D84-2F1C-4D02-B13D-90A5522A5FFE}" destId="{4F0BD872-584B-431F-A824-C2A32B4E0CB5}" srcOrd="1" destOrd="0" presId="urn:microsoft.com/office/officeart/2008/layout/LinedList"/>
    <dgm:cxn modelId="{CAF13204-E7AC-40EC-80EF-6FD71846BA88}" type="presParOf" srcId="{34270C64-48D4-4211-AE96-71D7B6F836B6}" destId="{30F09930-4C1F-45FD-A544-DA975921AA15}" srcOrd="6" destOrd="0" presId="urn:microsoft.com/office/officeart/2008/layout/LinedList"/>
    <dgm:cxn modelId="{B7F408F5-50A2-4448-8531-659E4BC9E7F3}" type="presParOf" srcId="{34270C64-48D4-4211-AE96-71D7B6F836B6}" destId="{A8815555-6BB4-4B0D-869E-6973975975B2}" srcOrd="7" destOrd="0" presId="urn:microsoft.com/office/officeart/2008/layout/LinedList"/>
    <dgm:cxn modelId="{AAC2F127-B1A8-486F-B690-30D6E8595188}" type="presParOf" srcId="{A8815555-6BB4-4B0D-869E-6973975975B2}" destId="{05B5E2F5-414C-4595-9A27-F4D34C7BDD58}" srcOrd="0" destOrd="0" presId="urn:microsoft.com/office/officeart/2008/layout/LinedList"/>
    <dgm:cxn modelId="{E84C9733-490F-4D92-AB88-E2CCAE12D961}" type="presParOf" srcId="{A8815555-6BB4-4B0D-869E-6973975975B2}" destId="{DC30A799-C93D-4A6F-B9BE-9C183FA557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CA34B-A9DE-4DE4-82B3-AEC172EF5318}">
      <dsp:nvSpPr>
        <dsp:cNvPr id="0" name=""/>
        <dsp:cNvSpPr/>
      </dsp:nvSpPr>
      <dsp:spPr>
        <a:xfrm>
          <a:off x="0" y="2149"/>
          <a:ext cx="69033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B945-197A-4480-999B-E6CFEF8A52BF}">
      <dsp:nvSpPr>
        <dsp:cNvPr id="0" name=""/>
        <dsp:cNvSpPr/>
      </dsp:nvSpPr>
      <dsp:spPr>
        <a:xfrm>
          <a:off x="0" y="0"/>
          <a:ext cx="6896566" cy="155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Ideas to help your club identify hands-on projects to benefit your community. </a:t>
          </a:r>
        </a:p>
      </dsp:txBody>
      <dsp:txXfrm>
        <a:off x="0" y="0"/>
        <a:ext cx="6896566" cy="1558824"/>
      </dsp:txXfrm>
    </dsp:sp>
    <dsp:sp modelId="{2B5718F2-7C6F-43C8-B379-27306EC34AE9}">
      <dsp:nvSpPr>
        <dsp:cNvPr id="0" name=""/>
        <dsp:cNvSpPr/>
      </dsp:nvSpPr>
      <dsp:spPr>
        <a:xfrm>
          <a:off x="0" y="1560974"/>
          <a:ext cx="69033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FF7B-4AF5-4705-8A1D-321EF161E320}">
      <dsp:nvSpPr>
        <dsp:cNvPr id="0" name=""/>
        <dsp:cNvSpPr/>
      </dsp:nvSpPr>
      <dsp:spPr>
        <a:xfrm>
          <a:off x="620" y="1520570"/>
          <a:ext cx="6896566" cy="158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How in-meeting projects can impact your club’s membership recruitment &amp; retention.</a:t>
          </a:r>
        </a:p>
      </dsp:txBody>
      <dsp:txXfrm>
        <a:off x="620" y="1520570"/>
        <a:ext cx="6896566" cy="1585448"/>
      </dsp:txXfrm>
    </dsp:sp>
    <dsp:sp modelId="{B9E29076-EBEB-4F6A-9DD8-26D36883E1DE}">
      <dsp:nvSpPr>
        <dsp:cNvPr id="0" name=""/>
        <dsp:cNvSpPr/>
      </dsp:nvSpPr>
      <dsp:spPr>
        <a:xfrm>
          <a:off x="0" y="3146423"/>
          <a:ext cx="6903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53FC9-E40D-45BB-A42B-FE87D65D00F0}">
      <dsp:nvSpPr>
        <dsp:cNvPr id="0" name=""/>
        <dsp:cNvSpPr/>
      </dsp:nvSpPr>
      <dsp:spPr>
        <a:xfrm>
          <a:off x="0" y="3146423"/>
          <a:ext cx="6896566" cy="155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How to make some club meetings more impactful with smaller hands-on projects.</a:t>
          </a:r>
        </a:p>
      </dsp:txBody>
      <dsp:txXfrm>
        <a:off x="0" y="3146423"/>
        <a:ext cx="6896566" cy="1553627"/>
      </dsp:txXfrm>
    </dsp:sp>
    <dsp:sp modelId="{30F09930-4C1F-45FD-A544-DA975921AA15}">
      <dsp:nvSpPr>
        <dsp:cNvPr id="0" name=""/>
        <dsp:cNvSpPr/>
      </dsp:nvSpPr>
      <dsp:spPr>
        <a:xfrm>
          <a:off x="0" y="4700051"/>
          <a:ext cx="690330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E2F5-414C-4595-9A27-F4D34C7BDD58}">
      <dsp:nvSpPr>
        <dsp:cNvPr id="0" name=""/>
        <dsp:cNvSpPr/>
      </dsp:nvSpPr>
      <dsp:spPr>
        <a:xfrm>
          <a:off x="0" y="4700051"/>
          <a:ext cx="6896566" cy="174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some clubs have learned from their experience with in-meeting projects.</a:t>
          </a:r>
        </a:p>
      </dsp:txBody>
      <dsp:txXfrm>
        <a:off x="0" y="4700051"/>
        <a:ext cx="6896566" cy="174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CA34B-A9DE-4DE4-82B3-AEC172EF5318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B945-197A-4480-999B-E6CFEF8A52BF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Needs to be Time Limited</a:t>
          </a:r>
        </a:p>
      </dsp:txBody>
      <dsp:txXfrm>
        <a:off x="0" y="0"/>
        <a:ext cx="6492875" cy="1276350"/>
      </dsp:txXfrm>
    </dsp:sp>
    <dsp:sp modelId="{2B5718F2-7C6F-43C8-B379-27306EC34AE9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FF7B-4AF5-4705-8A1D-321EF161E320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Needs to be Productive</a:t>
          </a:r>
        </a:p>
      </dsp:txBody>
      <dsp:txXfrm>
        <a:off x="0" y="1276350"/>
        <a:ext cx="6492875" cy="1276350"/>
      </dsp:txXfrm>
    </dsp:sp>
    <dsp:sp modelId="{B9E29076-EBEB-4F6A-9DD8-26D36883E1DE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53FC9-E40D-45BB-A42B-FE87D65D00F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Requires Planning – Committee or Single Champion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/>
        </a:p>
      </dsp:txBody>
      <dsp:txXfrm>
        <a:off x="0" y="2552700"/>
        <a:ext cx="6492875" cy="1276350"/>
      </dsp:txXfrm>
    </dsp:sp>
    <dsp:sp modelId="{30F09930-4C1F-45FD-A544-DA975921AA15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E2F5-414C-4595-9A27-F4D34C7BDD58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Needs to Produce Tangible Results</a:t>
          </a:r>
        </a:p>
      </dsp:txBody>
      <dsp:txXfrm>
        <a:off x="0" y="3829050"/>
        <a:ext cx="6492875" cy="127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CA34B-A9DE-4DE4-82B3-AEC172EF5318}">
      <dsp:nvSpPr>
        <dsp:cNvPr id="0" name=""/>
        <dsp:cNvSpPr/>
      </dsp:nvSpPr>
      <dsp:spPr>
        <a:xfrm>
          <a:off x="0" y="0"/>
          <a:ext cx="6826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B945-197A-4480-999B-E6CFEF8A52BF}">
      <dsp:nvSpPr>
        <dsp:cNvPr id="0" name=""/>
        <dsp:cNvSpPr/>
      </dsp:nvSpPr>
      <dsp:spPr>
        <a:xfrm>
          <a:off x="0" y="0"/>
          <a:ext cx="6826250" cy="136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Get member buy-in of the concept</a:t>
          </a:r>
        </a:p>
      </dsp:txBody>
      <dsp:txXfrm>
        <a:off x="0" y="0"/>
        <a:ext cx="6826250" cy="1360787"/>
      </dsp:txXfrm>
    </dsp:sp>
    <dsp:sp modelId="{2B5718F2-7C6F-43C8-B379-27306EC34AE9}">
      <dsp:nvSpPr>
        <dsp:cNvPr id="0" name=""/>
        <dsp:cNvSpPr/>
      </dsp:nvSpPr>
      <dsp:spPr>
        <a:xfrm>
          <a:off x="0" y="1360787"/>
          <a:ext cx="68262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FF7B-4AF5-4705-8A1D-321EF161E320}">
      <dsp:nvSpPr>
        <dsp:cNvPr id="0" name=""/>
        <dsp:cNvSpPr/>
      </dsp:nvSpPr>
      <dsp:spPr>
        <a:xfrm>
          <a:off x="0" y="1360787"/>
          <a:ext cx="6826250" cy="136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Identify community needs -  Who could beneficiaries be?</a:t>
          </a:r>
        </a:p>
      </dsp:txBody>
      <dsp:txXfrm>
        <a:off x="0" y="1360787"/>
        <a:ext cx="6826250" cy="1360787"/>
      </dsp:txXfrm>
    </dsp:sp>
    <dsp:sp modelId="{B9E29076-EBEB-4F6A-9DD8-26D36883E1DE}">
      <dsp:nvSpPr>
        <dsp:cNvPr id="0" name=""/>
        <dsp:cNvSpPr/>
      </dsp:nvSpPr>
      <dsp:spPr>
        <a:xfrm>
          <a:off x="0" y="2721575"/>
          <a:ext cx="68262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53FC9-E40D-45BB-A42B-FE87D65D00F0}">
      <dsp:nvSpPr>
        <dsp:cNvPr id="0" name=""/>
        <dsp:cNvSpPr/>
      </dsp:nvSpPr>
      <dsp:spPr>
        <a:xfrm>
          <a:off x="0" y="2721575"/>
          <a:ext cx="6826250" cy="136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Determine budget – Are there costs associated? </a:t>
          </a:r>
        </a:p>
      </dsp:txBody>
      <dsp:txXfrm>
        <a:off x="0" y="2721575"/>
        <a:ext cx="6826250" cy="1360787"/>
      </dsp:txXfrm>
    </dsp:sp>
    <dsp:sp modelId="{30F09930-4C1F-45FD-A544-DA975921AA15}">
      <dsp:nvSpPr>
        <dsp:cNvPr id="0" name=""/>
        <dsp:cNvSpPr/>
      </dsp:nvSpPr>
      <dsp:spPr>
        <a:xfrm>
          <a:off x="0" y="4082363"/>
          <a:ext cx="68262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E2F5-414C-4595-9A27-F4D34C7BDD58}">
      <dsp:nvSpPr>
        <dsp:cNvPr id="0" name=""/>
        <dsp:cNvSpPr/>
      </dsp:nvSpPr>
      <dsp:spPr>
        <a:xfrm>
          <a:off x="0" y="4082363"/>
          <a:ext cx="6826250" cy="136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0" y="4082363"/>
        <a:ext cx="6826250" cy="1360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CA34B-A9DE-4DE4-82B3-AEC172EF5318}">
      <dsp:nvSpPr>
        <dsp:cNvPr id="0" name=""/>
        <dsp:cNvSpPr/>
      </dsp:nvSpPr>
      <dsp:spPr>
        <a:xfrm>
          <a:off x="0" y="3725"/>
          <a:ext cx="69033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B945-197A-4480-999B-E6CFEF8A52BF}">
      <dsp:nvSpPr>
        <dsp:cNvPr id="0" name=""/>
        <dsp:cNvSpPr/>
      </dsp:nvSpPr>
      <dsp:spPr>
        <a:xfrm>
          <a:off x="0" y="0"/>
          <a:ext cx="6903308" cy="131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How will the finished project items get to their intended destination?</a:t>
          </a:r>
        </a:p>
      </dsp:txBody>
      <dsp:txXfrm>
        <a:off x="0" y="0"/>
        <a:ext cx="6903308" cy="1317669"/>
      </dsp:txXfrm>
    </dsp:sp>
    <dsp:sp modelId="{2B5718F2-7C6F-43C8-B379-27306EC34AE9}">
      <dsp:nvSpPr>
        <dsp:cNvPr id="0" name=""/>
        <dsp:cNvSpPr/>
      </dsp:nvSpPr>
      <dsp:spPr>
        <a:xfrm>
          <a:off x="0" y="1321395"/>
          <a:ext cx="69033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FF7B-4AF5-4705-8A1D-321EF161E320}">
      <dsp:nvSpPr>
        <dsp:cNvPr id="0" name=""/>
        <dsp:cNvSpPr/>
      </dsp:nvSpPr>
      <dsp:spPr>
        <a:xfrm>
          <a:off x="620" y="1276129"/>
          <a:ext cx="6896566" cy="177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Set Up – How will you transition from your meal (if you have one) to the project?</a:t>
          </a:r>
        </a:p>
      </dsp:txBody>
      <dsp:txXfrm>
        <a:off x="620" y="1276129"/>
        <a:ext cx="6896566" cy="1776240"/>
      </dsp:txXfrm>
    </dsp:sp>
    <dsp:sp modelId="{B9E29076-EBEB-4F6A-9DD8-26D36883E1DE}">
      <dsp:nvSpPr>
        <dsp:cNvPr id="0" name=""/>
        <dsp:cNvSpPr/>
      </dsp:nvSpPr>
      <dsp:spPr>
        <a:xfrm>
          <a:off x="0" y="3097636"/>
          <a:ext cx="6903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53FC9-E40D-45BB-A42B-FE87D65D00F0}">
      <dsp:nvSpPr>
        <dsp:cNvPr id="0" name=""/>
        <dsp:cNvSpPr/>
      </dsp:nvSpPr>
      <dsp:spPr>
        <a:xfrm>
          <a:off x="0" y="3097636"/>
          <a:ext cx="6896566" cy="174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Clean Up – Be sure to allow for clean up time. Don’t overwhelm your venue!</a:t>
          </a:r>
        </a:p>
      </dsp:txBody>
      <dsp:txXfrm>
        <a:off x="0" y="3097636"/>
        <a:ext cx="6896566" cy="1740590"/>
      </dsp:txXfrm>
    </dsp:sp>
    <dsp:sp modelId="{30F09930-4C1F-45FD-A544-DA975921AA15}">
      <dsp:nvSpPr>
        <dsp:cNvPr id="0" name=""/>
        <dsp:cNvSpPr/>
      </dsp:nvSpPr>
      <dsp:spPr>
        <a:xfrm>
          <a:off x="0" y="4838226"/>
          <a:ext cx="690330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5E2F5-414C-4595-9A27-F4D34C7BDD58}">
      <dsp:nvSpPr>
        <dsp:cNvPr id="0" name=""/>
        <dsp:cNvSpPr/>
      </dsp:nvSpPr>
      <dsp:spPr>
        <a:xfrm>
          <a:off x="0" y="4838226"/>
          <a:ext cx="6896566" cy="195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Publicity – Invite guests!  Project meetings are the perfect time to invite a potential new member!</a:t>
          </a:r>
        </a:p>
      </dsp:txBody>
      <dsp:txXfrm>
        <a:off x="0" y="4838226"/>
        <a:ext cx="6896566" cy="195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910A7-F8A1-406B-A3B8-C2C49E05B04F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70E61-B438-4596-941C-E945DA2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9BB7-CEC6-4888-8475-80AE0BAD6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978EA-3CC7-4FBE-B06C-1A3E249BE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7B0F4-EC46-4606-B70F-60C18445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07BE-1348-4FA5-8D79-2DED02E3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09B32-32E8-4C3D-86EA-379C29FC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117C-107B-4FF9-A413-D1F9EEF6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44B5B-C78D-4E4C-8261-4D6BE44EE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E7BB-1256-482B-AA6D-ED336295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00F2F-FE8B-412B-9EDE-8C1ED28C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2999-B504-4B70-B59D-1EE74196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C0E7-B2FB-4092-BEF6-01878882A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F5530-A88D-4986-B60A-10676B845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FF65E-B584-4BF1-AC88-588CAE93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B905-B712-47DC-A57B-7C8B7E57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49856-FA80-4EF8-88B1-45960917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5ED8-3720-4A53-A520-534D1A67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21BD-CAE9-4626-B062-FB240B84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4D6E2-91B8-4B6E-B344-25644248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1605-A134-4260-BC9E-CA2EDBA2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B331-965C-4660-906A-804A15C4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985F-FCFB-42F1-A517-856BFF94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EA468-62ED-47B5-99EB-802A2CB6D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BBCC-EF44-485D-812F-4C9899C6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6A9E9-C62B-4A18-9571-2857BBEA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8D21-6801-4CB7-8DCD-04BA28E4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43AC-29ED-4024-B752-A06DF06C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B5AC-79E7-4B01-AC77-29EBE9BEA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43B31-04A2-4161-87E2-CB6FB4D9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9FD8-8C7D-4347-995E-F53F5A21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1DC7-5809-4F40-AB97-1C28DEBE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B254F-C40A-4C50-A75E-98581306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E23F-9D95-460B-B183-B3CAE68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CD990-CA41-4F07-A625-7FE6F2C15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549B0-2F0A-4F70-ADCE-E362971E7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77DAD-B692-4206-BFFA-BEEC48264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DD23B-A7E4-4CDA-A82B-31D6C322C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2D6D1-F28F-4DD5-9D80-7B5D5346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25DF2-C563-4E89-89FB-58D6DB0F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0618E-1EAF-4803-B086-778CBA10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3A48-346F-4E98-B3F5-80C92902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36BA7-67B9-483D-86FE-F452DE97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DDBC9-D025-42FE-83E7-B11FE6D6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BF24F-954A-40B3-AC71-4809A7CA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E709F-CE24-49B5-B983-A2E9E0BC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662D4-ADCF-44E2-8084-50D67EC3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38851-7E40-4A14-8CD8-CF70E08D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51DF-D968-4445-8E51-193A3148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2930-DE6E-4F94-8AD5-67FBD829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D7558-7829-4F22-B84D-79585F987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310C4-4F39-48C5-9EE6-9077F67D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CBC35-E3C3-46D2-B279-91E2285A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F2DDE-3A0A-4CBF-8608-A722EB3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A3C1-5002-4EEE-BD46-4A19A650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86392-9665-4895-91F4-7AA8A7F68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27C36-12F0-4113-B288-6FCEDF9CD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8767E-77F4-4EA8-960E-44DCF340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61FAD-C213-4103-9F25-BA41CE9F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1052C-617B-49AE-A662-2B1E2EC8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CC4C5-FD3F-41BF-8979-E131A3B8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49751-DF02-4B43-8DC0-295248615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C022-791F-4D18-8720-B92452EDF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7A8B-C776-4CD8-A016-46FABF99428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4C2A-8FFF-447E-8312-EB321C682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8359-559A-4F99-B4F3-EC2B56C06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400AD-CE52-46ED-92F3-CA6F2E50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otary_Blood_Ban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heclio.com/web/entry?id=20451" TargetMode="Externa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1A03-7CC6-476D-9674-5C553E3C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0EF87B3-CEF4-4884-B267-EF347C77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13360"/>
            <a:ext cx="11496821" cy="40045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3133-3E38-42EF-B666-B9D7BA22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7973"/>
            <a:ext cx="10515600" cy="2244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Making an Impact with </a:t>
            </a:r>
          </a:p>
          <a:p>
            <a:pPr marL="0" indent="0" algn="ctr">
              <a:buNone/>
            </a:pPr>
            <a:r>
              <a:rPr lang="en-US" sz="6600" b="1" dirty="0"/>
              <a:t>In-Meeting Service Projects</a:t>
            </a:r>
          </a:p>
        </p:txBody>
      </p:sp>
    </p:spTree>
    <p:extLst>
      <p:ext uri="{BB962C8B-B14F-4D97-AF65-F5344CB8AC3E}">
        <p14:creationId xmlns:p14="http://schemas.microsoft.com/office/powerpoint/2010/main" val="137825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5DEAB-82CA-4D0F-AD94-B71EF621B936}"/>
              </a:ext>
            </a:extLst>
          </p:cNvPr>
          <p:cNvSpPr txBox="1"/>
          <p:nvPr/>
        </p:nvSpPr>
        <p:spPr>
          <a:xfrm>
            <a:off x="222423" y="381000"/>
            <a:ext cx="5107224" cy="6060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a typeface="+mj-ea"/>
                <a:cs typeface="+mj-cs"/>
              </a:rPr>
              <a:t>Christmas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a typeface="+mj-ea"/>
                <a:cs typeface="+mj-cs"/>
              </a:rPr>
              <a:t>Giving Tree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a typeface="+mj-ea"/>
                <a:cs typeface="+mj-cs"/>
              </a:rPr>
              <a:t>Rotarians Collected &amp; Wrapped Gifts for needy families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hristmas tree in a room&#10;&#10;Description automatically generated">
            <a:extLst>
              <a:ext uri="{FF2B5EF4-FFF2-40B4-BE49-F238E27FC236}">
                <a16:creationId xmlns:a16="http://schemas.microsoft.com/office/drawing/2014/main" id="{149820E1-D7FE-4169-9A64-2C69F787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1" r="1" b="5641"/>
          <a:stretch/>
        </p:blipFill>
        <p:spPr>
          <a:xfrm>
            <a:off x="5972432" y="544777"/>
            <a:ext cx="61207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1576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3BB8C64-279B-4418-BE78-93150240A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174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5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3505AFE1-EDBB-45AB-BF8A-4313C533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637"/>
          <a:stretch/>
        </p:blipFill>
        <p:spPr>
          <a:xfrm>
            <a:off x="723110" y="643466"/>
            <a:ext cx="4977474" cy="55710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46943855-DF07-4CF1-8E42-DB7BCE532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r="-1" b="8782"/>
          <a:stretch/>
        </p:blipFill>
        <p:spPr>
          <a:xfrm>
            <a:off x="6333460" y="643467"/>
            <a:ext cx="51354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47DE063-7563-47A1-912F-29C98222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129746"/>
            <a:ext cx="6598508" cy="6598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C5071-8801-4106-A860-6BAE5DAF1587}"/>
              </a:ext>
            </a:extLst>
          </p:cNvPr>
          <p:cNvSpPr txBox="1"/>
          <p:nvPr/>
        </p:nvSpPr>
        <p:spPr>
          <a:xfrm>
            <a:off x="7315200" y="1"/>
            <a:ext cx="46955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400 Dictionaries were signed with personalized notes included and delivered by Rotarians to 4</a:t>
            </a:r>
            <a:r>
              <a:rPr lang="en-US" sz="3600" b="1" baseline="30000" dirty="0"/>
              <a:t>th</a:t>
            </a:r>
            <a:r>
              <a:rPr lang="en-US" sz="3600" b="1" dirty="0"/>
              <a:t> graders. The Rotarians were instrumental in teaching the children how to use a dictionary!  </a:t>
            </a:r>
          </a:p>
        </p:txBody>
      </p:sp>
    </p:spTree>
    <p:extLst>
      <p:ext uri="{BB962C8B-B14F-4D97-AF65-F5344CB8AC3E}">
        <p14:creationId xmlns:p14="http://schemas.microsoft.com/office/powerpoint/2010/main" val="96863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D5E8EDDB-0D15-4E32-BE60-B7E3EC53B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" b="240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4118D685-807B-4E88-A054-F54F38483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773791"/>
            <a:ext cx="10429104" cy="5940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E786E-9CC7-464F-A8FF-EE375379B4A6}"/>
              </a:ext>
            </a:extLst>
          </p:cNvPr>
          <p:cNvSpPr txBox="1"/>
          <p:nvPr/>
        </p:nvSpPr>
        <p:spPr>
          <a:xfrm>
            <a:off x="428367" y="65904"/>
            <a:ext cx="1115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District Governor Craig Gillis Even Got Involved!</a:t>
            </a:r>
          </a:p>
        </p:txBody>
      </p:sp>
    </p:spTree>
    <p:extLst>
      <p:ext uri="{BB962C8B-B14F-4D97-AF65-F5344CB8AC3E}">
        <p14:creationId xmlns:p14="http://schemas.microsoft.com/office/powerpoint/2010/main" val="354697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in a library&#10;&#10;Description automatically generated">
            <a:extLst>
              <a:ext uri="{FF2B5EF4-FFF2-40B4-BE49-F238E27FC236}">
                <a16:creationId xmlns:a16="http://schemas.microsoft.com/office/drawing/2014/main" id="{496EE1B6-387F-4B43-B92D-8C42644F6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ibrary&#10;&#10;Description automatically generated">
            <a:extLst>
              <a:ext uri="{FF2B5EF4-FFF2-40B4-BE49-F238E27FC236}">
                <a16:creationId xmlns:a16="http://schemas.microsoft.com/office/drawing/2014/main" id="{1BB027EE-AD95-48F6-9DC7-1E4094A3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9438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C665C-8F20-4B1D-B318-A136891AF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6719"/>
          <a:stretch>
            <a:fillRect/>
          </a:stretch>
        </p:blipFill>
        <p:spPr>
          <a:xfrm>
            <a:off x="6096000" y="486032"/>
            <a:ext cx="5882916" cy="5445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0B58E-686F-4EF6-B68B-92E81236FB33}"/>
              </a:ext>
            </a:extLst>
          </p:cNvPr>
          <p:cNvSpPr txBox="1"/>
          <p:nvPr/>
        </p:nvSpPr>
        <p:spPr>
          <a:xfrm>
            <a:off x="6012522" y="6170141"/>
            <a:ext cx="588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Personal Thank You From a 4</a:t>
            </a:r>
            <a:r>
              <a:rPr lang="en-US" sz="2800" b="1" baseline="30000" dirty="0"/>
              <a:t>th</a:t>
            </a:r>
            <a:r>
              <a:rPr lang="en-US" sz="2800" b="1" dirty="0"/>
              <a:t> Grader!</a:t>
            </a:r>
          </a:p>
        </p:txBody>
      </p:sp>
    </p:spTree>
    <p:extLst>
      <p:ext uri="{BB962C8B-B14F-4D97-AF65-F5344CB8AC3E}">
        <p14:creationId xmlns:p14="http://schemas.microsoft.com/office/powerpoint/2010/main" val="31854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3DF2E-09AA-4BAF-8C3A-65E0A889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311448"/>
            <a:ext cx="4455831" cy="61795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Holiday Cookies – Ask members to bring in 2 dozen cookies. Have members separate and vary the cookies into appropriate portions, label with a sticker and deliver to Senior Services.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7A909D1-9AE4-4C12-9086-9173E862C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r="6533" b="1"/>
          <a:stretch/>
        </p:blipFill>
        <p:spPr>
          <a:xfrm>
            <a:off x="5113182" y="311447"/>
            <a:ext cx="6553545" cy="61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75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1" y="4385066"/>
            <a:ext cx="10923638" cy="23364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Warm/Hygiene Kits for Homeless or Domestic Violence Victims. Include toothbrushes, soap, toilet paper,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hats, gloves, socks, mylar blanket, lip balm, sweatshirts</a:t>
            </a:r>
            <a:endParaRPr lang="en-US" sz="41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r="3" b="15945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2957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" b="-1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7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4AF7-8384-4F1D-A69C-3AA0911C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7" y="365125"/>
            <a:ext cx="11269362" cy="181790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Marnee Obendorf, South Puget Sound Rotary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Trainer, District 5020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16AD7-ACEC-490E-9108-0C9B48C27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183028"/>
            <a:ext cx="3515359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B5941-EFB6-46DD-AEBA-6B2081CC4DB3}"/>
              </a:ext>
            </a:extLst>
          </p:cNvPr>
          <p:cNvSpPr txBox="1"/>
          <p:nvPr/>
        </p:nvSpPr>
        <p:spPr>
          <a:xfrm>
            <a:off x="5988908" y="2819400"/>
            <a:ext cx="5171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Welcome to District  Training Assembly!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2315E48-16DD-4D3B-AB47-912CCE9CC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84476" y="5430795"/>
            <a:ext cx="13839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5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3DF2E-09AA-4BAF-8C3A-65E0A889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311448"/>
            <a:ext cx="4455831" cy="61795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E00FB4-F351-4DA0-AB03-5DEC8080384B}"/>
              </a:ext>
            </a:extLst>
          </p:cNvPr>
          <p:cNvSpPr/>
          <p:nvPr/>
        </p:nvSpPr>
        <p:spPr>
          <a:xfrm>
            <a:off x="525273" y="367000"/>
            <a:ext cx="376664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Valentines or other Holiday Cards for Troops – Bring in markers, stickers, stamps and all kinds of art supplies. Ask members to personally create a card for our active duty service men and women with a personal note. 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E6EA8F-1B02-49D4-9CDF-B75EBE2C1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4853" b="-1"/>
          <a:stretch/>
        </p:blipFill>
        <p:spPr>
          <a:xfrm>
            <a:off x="4669190" y="0"/>
            <a:ext cx="752280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763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n of food&#10;&#10;Description automatically generated">
            <a:extLst>
              <a:ext uri="{FF2B5EF4-FFF2-40B4-BE49-F238E27FC236}">
                <a16:creationId xmlns:a16="http://schemas.microsoft.com/office/drawing/2014/main" id="{25F78397-F62E-45C1-9401-25E01B12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12389"/>
          <a:stretch/>
        </p:blipFill>
        <p:spPr>
          <a:xfrm>
            <a:off x="-1" y="10"/>
            <a:ext cx="770237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D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C9C89-261D-4A7B-92DE-59B19C26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91440"/>
            <a:ext cx="3947160" cy="6634480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+mn-lt"/>
              </a:rPr>
              <a:t>Homemade Soup – Have members bring in a recipe and ingredients to make homemade soup.  Pack them neatly in containers and deliver to the Senior Center or Food Pantry</a:t>
            </a:r>
            <a:br>
              <a:rPr lang="en-US" sz="3600" b="1" dirty="0">
                <a:solidFill>
                  <a:srgbClr val="FFFFFF"/>
                </a:solidFill>
                <a:latin typeface="+mn-lt"/>
              </a:rPr>
            </a:br>
            <a:endParaRPr lang="en-US" sz="3600" b="1" kern="12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26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5D461-EEA9-4CFA-8F12-2AB37366182F}"/>
              </a:ext>
            </a:extLst>
          </p:cNvPr>
          <p:cNvSpPr txBox="1"/>
          <p:nvPr/>
        </p:nvSpPr>
        <p:spPr>
          <a:xfrm>
            <a:off x="804673" y="247135"/>
            <a:ext cx="4524973" cy="6266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My Personal Favorite!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PARTY IN A BAG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4673" y="6199632"/>
            <a:ext cx="505264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Placeholder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13345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597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C14020FD-B022-41FE-A043-5DBADDABC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13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73456-C864-4BD1-BE95-60B3D324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+mn-lt"/>
              </a:rPr>
              <a:t>Any excuse for a party!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08306130-DE62-4F54-9054-4F496FBA2B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351" y="2727977"/>
            <a:ext cx="4622798" cy="363724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indoor, table, food&#10;&#10;Description automatically generated">
            <a:extLst>
              <a:ext uri="{FF2B5EF4-FFF2-40B4-BE49-F238E27FC236}">
                <a16:creationId xmlns:a16="http://schemas.microsoft.com/office/drawing/2014/main" id="{3BA7F823-2CB4-417A-BA4E-C7D779449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rot="5400000">
            <a:off x="6756397" y="2692401"/>
            <a:ext cx="4622799" cy="37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C9944-63DF-4EE6-B061-24FA0A6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+mn-lt"/>
              </a:rPr>
              <a:t>There are so many more ideas!  How about some of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97F35-C09B-4CB3-BE62-962A0097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17" y="601361"/>
            <a:ext cx="7573841" cy="57582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b="1" dirty="0"/>
              <a:t>Project Linus Blankets – Pre-cut fabric for no sew blankets. Deliver to children’s units in hospitals.</a:t>
            </a:r>
          </a:p>
          <a:p>
            <a:pPr lvl="0"/>
            <a:endParaRPr lang="en-US" sz="2000" b="1" dirty="0"/>
          </a:p>
          <a:p>
            <a:pPr lvl="0"/>
            <a:r>
              <a:rPr lang="en-US" sz="3600" b="1" dirty="0"/>
              <a:t>Go off-site &amp; plant flowers or bulbs outside of a nursing home or assisted living facility to cheer up residents.</a:t>
            </a:r>
          </a:p>
          <a:p>
            <a:pPr lvl="0"/>
            <a:endParaRPr lang="en-US" sz="2000" b="1" dirty="0"/>
          </a:p>
          <a:p>
            <a:pPr lvl="0"/>
            <a:r>
              <a:rPr lang="en-US" sz="3900" b="1" dirty="0"/>
              <a:t>Build/decorate collection boxes for a sock drive. Deliver to local businesses, collect &amp; package them for Veterans, homeless, kids – anyone who needs socks!</a:t>
            </a:r>
          </a:p>
          <a:p>
            <a:pPr marL="0" lvl="0" indent="0">
              <a:buNone/>
            </a:pPr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701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C9944-63DF-4EE6-B061-24FA0A6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  <a:latin typeface="+mn-lt"/>
              </a:rPr>
              <a:t>Or maybe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97F35-C09B-4CB3-BE62-962A0097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17" y="156519"/>
            <a:ext cx="7573841" cy="5873578"/>
          </a:xfrm>
        </p:spPr>
        <p:txBody>
          <a:bodyPr>
            <a:normAutofit lnSpcReduction="10000"/>
          </a:bodyPr>
          <a:lstStyle/>
          <a:p>
            <a:pPr lvl="0"/>
            <a:endParaRPr lang="en-US" sz="3200" b="1" dirty="0"/>
          </a:p>
          <a:p>
            <a:pPr lvl="0"/>
            <a:r>
              <a:rPr lang="en-US" sz="3600" b="1" dirty="0"/>
              <a:t>Create support signs for local events like Relay for Life, Special Olympics, fundraising races.</a:t>
            </a:r>
          </a:p>
          <a:p>
            <a:pPr marL="0" lvl="0" indent="0">
              <a:buNone/>
            </a:pPr>
            <a:endParaRPr lang="en-US" sz="3200" b="1" dirty="0"/>
          </a:p>
          <a:p>
            <a:pPr lvl="0"/>
            <a:r>
              <a:rPr lang="en-US" sz="3600" b="1" dirty="0"/>
              <a:t>Fill bags with school supplies to supplement teacher’s needs. </a:t>
            </a:r>
          </a:p>
          <a:p>
            <a:pPr lvl="0"/>
            <a:endParaRPr lang="en-US" sz="3200" b="1" dirty="0"/>
          </a:p>
          <a:p>
            <a:pPr lvl="0"/>
            <a:r>
              <a:rPr lang="en-US" sz="3600" b="1" dirty="0"/>
              <a:t>Prepare &amp; take a meal to first responders at their fire station or police department.</a:t>
            </a:r>
          </a:p>
          <a:p>
            <a:pPr lvl="0"/>
            <a:endParaRPr lang="en-US" sz="3600" b="1" dirty="0"/>
          </a:p>
          <a:p>
            <a:pPr lvl="0"/>
            <a:endParaRPr lang="en-US" sz="3200" b="1" dirty="0"/>
          </a:p>
          <a:p>
            <a:pPr marL="0" lvl="0" indent="0">
              <a:buNone/>
            </a:pPr>
            <a:endParaRPr lang="en-US" sz="2000" b="1" dirty="0"/>
          </a:p>
          <a:p>
            <a:pPr marL="0" lvl="0" indent="0">
              <a:buNone/>
            </a:pPr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4323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BB404-BC15-42AC-85F8-412616A6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What Ideas Do YOU Have?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996A5-6069-4FAF-A235-C28894ECB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567" y="2563805"/>
            <a:ext cx="5455917" cy="37236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D5C832C-B9DD-44AF-B760-BA08860DC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5073" y="3061657"/>
            <a:ext cx="5455917" cy="272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61AF8-C71A-4AE9-A51C-6F0C23268E51}"/>
              </a:ext>
            </a:extLst>
          </p:cNvPr>
          <p:cNvSpPr txBox="1"/>
          <p:nvPr/>
        </p:nvSpPr>
        <p:spPr>
          <a:xfrm>
            <a:off x="3328156" y="6087413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ackell24lumberio.blogspot.com/2014/01/happy-29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ADBC8-9B03-4D47-AA38-477CD501004A}"/>
              </a:ext>
            </a:extLst>
          </p:cNvPr>
          <p:cNvSpPr txBox="1"/>
          <p:nvPr/>
        </p:nvSpPr>
        <p:spPr>
          <a:xfrm>
            <a:off x="9441663" y="558956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theclio.com/web/entry?id=204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2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C9944-63DF-4EE6-B061-24FA0A6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A few things I  hope you’ll learn from today’s session on in-meeting projects: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23C61-BAB1-4E5F-94EF-48813C1F9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04830"/>
              </p:ext>
            </p:extLst>
          </p:nvPr>
        </p:nvGraphicFramePr>
        <p:xfrm>
          <a:off x="4950942" y="280086"/>
          <a:ext cx="6903308" cy="645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26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C9944-63DF-4EE6-B061-24FA0A6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What does an in-meeting project need to be effective?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23C61-BAB1-4E5F-94EF-48813C1F9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46036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90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C9944-63DF-4EE6-B061-24FA0A6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How does a Club get started doing in-meeting (mini) projects?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23C61-BAB1-4E5F-94EF-48813C1F9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176927"/>
              </p:ext>
            </p:extLst>
          </p:nvPr>
        </p:nvGraphicFramePr>
        <p:xfrm>
          <a:off x="5010150" y="685799"/>
          <a:ext cx="6826250" cy="544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7D6620-8811-4EEA-AD10-9039A310D080}"/>
              </a:ext>
            </a:extLst>
          </p:cNvPr>
          <p:cNvSpPr txBox="1"/>
          <p:nvPr/>
        </p:nvSpPr>
        <p:spPr>
          <a:xfrm>
            <a:off x="5010150" y="4869418"/>
            <a:ext cx="682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Will there be enough for everyone present to have something to do?</a:t>
            </a:r>
          </a:p>
        </p:txBody>
      </p:sp>
    </p:spTree>
    <p:extLst>
      <p:ext uri="{BB962C8B-B14F-4D97-AF65-F5344CB8AC3E}">
        <p14:creationId xmlns:p14="http://schemas.microsoft.com/office/powerpoint/2010/main" val="341733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C9944-63DF-4EE6-B061-24FA0A6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How does a club get started doing in-meeting (mini) projects?</a:t>
            </a:r>
            <a:br>
              <a:rPr lang="en-US" b="1" dirty="0">
                <a:solidFill>
                  <a:srgbClr val="FFFFFF"/>
                </a:solidFill>
                <a:latin typeface="+mn-lt"/>
              </a:rPr>
            </a:b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23C61-BAB1-4E5F-94EF-48813C1F9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0164"/>
              </p:ext>
            </p:extLst>
          </p:nvPr>
        </p:nvGraphicFramePr>
        <p:xfrm>
          <a:off x="4950942" y="57665"/>
          <a:ext cx="6903308" cy="680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1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E29B2-2837-401B-9565-654BE7403AAB}"/>
              </a:ext>
            </a:extLst>
          </p:cNvPr>
          <p:cNvSpPr txBox="1"/>
          <p:nvPr/>
        </p:nvSpPr>
        <p:spPr>
          <a:xfrm>
            <a:off x="1249680" y="-132080"/>
            <a:ext cx="9936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kind of projects could you consider doing?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DC3DF084-3E6F-4D06-A591-BF90E0405E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238992"/>
                  </p:ext>
                </p:extLst>
              </p:nvPr>
            </p:nvGraphicFramePr>
            <p:xfrm>
              <a:off x="447040" y="2418080"/>
              <a:ext cx="5588000" cy="4297680"/>
            </p:xfrm>
            <a:graphic>
              <a:graphicData uri="http://schemas.microsoft.com/office/powerpoint/2016/slidezoom">
                <pslz:sldZm>
                  <pslz:sldZmObj sldId="272" cId="1302393334">
                    <pslz:zmPr id="{6628C669-1A92-4297-AA01-4D22195CF05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88000" cy="42976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DC3DF084-3E6F-4D06-A591-BF90E0405E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40" y="2418080"/>
                <a:ext cx="5588000" cy="429768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7D7F81B-1C94-48D0-81E5-B0A78E6DD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" y="1991578"/>
            <a:ext cx="6351649" cy="4841132"/>
          </a:xfrm>
          <a:prstGeom prst="rect">
            <a:avLst/>
          </a:prstGeom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898D65-C569-45E1-AFC3-69E15869E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1" y="1991577"/>
            <a:ext cx="5264528" cy="48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6AC233B5-E216-49E0-9AF1-CF86DD38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b="5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71183-07AB-4B7B-9A3D-7D2DC6273E30}"/>
              </a:ext>
            </a:extLst>
          </p:cNvPr>
          <p:cNvSpPr txBox="1"/>
          <p:nvPr/>
        </p:nvSpPr>
        <p:spPr>
          <a:xfrm>
            <a:off x="6096000" y="0"/>
            <a:ext cx="5890054" cy="6858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100 Donated Purses Were Filled With Necessities &amp; Were Ready to be Delivered to a Local Domestic Violence Center in 30 minutes!</a:t>
            </a:r>
          </a:p>
        </p:txBody>
      </p:sp>
      <p:pic>
        <p:nvPicPr>
          <p:cNvPr id="2" name="Picture 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3944E62-9967-4921-B80F-7F882682D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47"/>
          <a:stretch/>
        </p:blipFill>
        <p:spPr>
          <a:xfrm>
            <a:off x="436605" y="0"/>
            <a:ext cx="52145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601</Words>
  <Application>Microsoft Office PowerPoint</Application>
  <PresentationFormat>Widescreen</PresentationFormat>
  <Paragraphs>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 Marnee Obendorf, South Puget Sound Rotary District Trainer, District 5020</vt:lpstr>
      <vt:lpstr>A few things I  hope you’ll learn from today’s session on in-meeting projects:</vt:lpstr>
      <vt:lpstr>What does an in-meeting project need to be effective?</vt:lpstr>
      <vt:lpstr>How does a Club get started doing in-meeting (mini) projects?</vt:lpstr>
      <vt:lpstr>How does a club get started doing in-meeting (mini) projects?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Holiday Cookies – Ask members to bring in 2 dozen cookies. Have members separate and vary the cookies into appropriate portions, label with a sticker and deliver to Senior Services. </vt:lpstr>
      <vt:lpstr>PowerPoint Presentation</vt:lpstr>
      <vt:lpstr>  </vt:lpstr>
      <vt:lpstr>Homemade Soup – Have members bring in a recipe and ingredients to make homemade soup.  Pack them neatly in containers and deliver to the Senior Center or Food Pantry </vt:lpstr>
      <vt:lpstr>PowerPoint Presentation</vt:lpstr>
      <vt:lpstr>PowerPoint Presentation</vt:lpstr>
      <vt:lpstr>Any excuse for a party!</vt:lpstr>
      <vt:lpstr>There are so many more ideas!  How about some of these?</vt:lpstr>
      <vt:lpstr>Or maybe these?</vt:lpstr>
      <vt:lpstr>What Ideas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Marnee Obendorf</dc:creator>
  <cp:lastModifiedBy>Marnee Obendorf</cp:lastModifiedBy>
  <cp:revision>2</cp:revision>
  <dcterms:created xsi:type="dcterms:W3CDTF">2019-05-03T00:43:32Z</dcterms:created>
  <dcterms:modified xsi:type="dcterms:W3CDTF">2019-05-07T03:03:44Z</dcterms:modified>
</cp:coreProperties>
</file>