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1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0C4F9-5EE7-47B7-B965-368EB53A4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1181099"/>
            <a:ext cx="6864724" cy="3581399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4A1F1-374F-4FC8-89F7-83065EA4F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5075227"/>
            <a:ext cx="6864724" cy="86837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5CB5F-AE9B-4C02-B16F-C462CAFC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4B1CC-830B-4695-B174-D9E9100A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CD43F-E516-4123-A6D8-DB72C3CC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17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FF197-4D72-4945-8068-57D52018E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81FA8-039D-4BAF-8AAB-7B6616AFE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7357F-46A1-493A-A5E4-1D7FAE5B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277BC-26F9-4B14-A2DC-C7575C5A6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BC3FF-EE25-45FB-A7A8-AAA522F7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435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96BE-9AF9-4E97-9204-5B672D797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62200"/>
            <a:ext cx="7696200" cy="24003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DF98A-E8AE-4443-9A8C-CB35DEB2C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1200" y="5067300"/>
            <a:ext cx="7696200" cy="8763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7114B-35CB-40C5-BCC8-C5039524F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AA324-982E-42C4-8002-5F236877C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01596-9353-4C1A-972E-6522F2B42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34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F0BC9-7469-437A-B92B-0A2627E4B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7D887-595C-4649-AF8E-E78307000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825625"/>
            <a:ext cx="49911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FE29C-ED37-4DD9-949F-002434261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825625"/>
            <a:ext cx="5029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6AA34-8CC0-4E5B-8396-0AC75633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F7398-73FE-4D27-AFF9-91BEBFED3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00880-10EE-4115-8BBB-13DDF270D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719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3C9B-D20D-43FA-BA18-D50F86A91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699"/>
            <a:ext cx="10625229" cy="11506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2F00A-F4EE-40FC-9325-37384042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863" y="1879599"/>
            <a:ext cx="5157787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75DD90-A306-4A8B-A54C-8033B7F7F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863" y="2560955"/>
            <a:ext cx="5157787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0E0AA-F8F8-4862-B27B-50FAF2F34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412" y="1879599"/>
            <a:ext cx="5183188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FEBDD6-EDA1-4CE7-9DDC-9D977E12DD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412" y="2560955"/>
            <a:ext cx="5183188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044487-D350-4434-A5C7-A96942FFC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89DC43-E591-42BF-82EE-E4887E4B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8CD421-2D00-41DD-A393-4739E389D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523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9A8B-0FAF-431C-9657-9003FA037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BA2A1-331D-40F8-867B-CE1501136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995C1-5121-47B6-AC6D-F60C0FF6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DBE022-9B54-431C-80D5-5D8F2AFC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84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15B6E5-6347-41F6-85FC-3BF3652D1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6A93F6-45F8-4453-B5DC-B2F3D5D0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364E1-213B-4AF0-80D7-8101EFD5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74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90B5D-E76D-4797-AD77-15625D675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44D8D-C9CF-43B2-905D-2368B17A5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0188" y="914400"/>
            <a:ext cx="5737412" cy="50291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4BF0C-D14C-46D7-ACDD-1885DDD88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79"/>
            <a:ext cx="4119654" cy="32461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FD7D8D-72E7-4ABD-BB87-80BB4900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9C1CE-C8CE-4364-A021-ADC2D6472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6FA33-09EF-495A-853E-63750CA37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64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F023E-952E-40DF-A101-74D22789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1E98DD-BF5D-4CCA-8C66-F2A6CE112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86400" y="914400"/>
            <a:ext cx="5791200" cy="50291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C22A6-F2C2-4A88-BEE5-2D6CEB520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80"/>
            <a:ext cx="4119654" cy="31715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1F755-C7AF-4C50-8CA8-828612A76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DE175-E818-477C-A3F6-7DD65C126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0B8E3-DB91-440B-818F-71E4248B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8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8C0AF-44D0-4830-AF13-49B8522B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1B4D8C-6045-47B3-9A0C-F2215A904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9A9F1-F398-416A-A8C0-0A36D838D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7F801-C9FB-4A34-8386-BA9FBACCB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05176-F6E9-4997-8355-74F2A456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2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EBC807-13E1-4F3F-83FA-FD9BD24F3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86520" y="647699"/>
            <a:ext cx="2291080" cy="52959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E2EAA-155E-482E-A2B8-547653B25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52371" y="647699"/>
            <a:ext cx="8120789" cy="52959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A4BDC-BDD0-417D-AF7C-516EE556D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663EC-23F9-4202-80F3-F8E55088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8402D-7367-485B-AEA6-5AB2B8209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160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EB7D6-B8CB-49E3-874F-2255BEE82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700"/>
            <a:ext cx="10625229" cy="114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EEAC5-A8AB-4FE8-A270-D70F7DED4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371" y="2095500"/>
            <a:ext cx="10620855" cy="3848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6506C-52BF-4C05-AD31-7C08B8015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2371" y="6332538"/>
            <a:ext cx="3006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D341B595-366B-43E2-A22E-EA6A78C03F06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34630-6C67-4A40-A499-CB025B243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34169" y="6332538"/>
            <a:ext cx="35054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4E14B-0EE8-4015-809C-DD36B5459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4747" y="6332538"/>
            <a:ext cx="539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5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600" kern="1200" cap="all" spc="300" baseline="0">
          <a:solidFill>
            <a:srgbClr val="FFFFFF"/>
          </a:solidFill>
          <a:highlight>
            <a:srgbClr val="0000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329E69AA-EBCE-499E-81FE-10A8414B1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05B098-408D-24E4-92DB-168A71E95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333" y="796520"/>
            <a:ext cx="11615333" cy="525593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endParaRPr lang="en-US" sz="2400" dirty="0">
              <a:solidFill>
                <a:schemeClr val="accent2"/>
              </a:solidFill>
              <a:latin typeface="Grantha Sangam MN" pitchFamily="2" charset="0"/>
              <a:ea typeface="Grantha Sangam MN" pitchFamily="2" charset="0"/>
              <a:cs typeface="Grantha Sangam MN" pitchFamily="2" charset="0"/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2"/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What is Read to Succeed?  </a:t>
            </a:r>
            <a:r>
              <a:rPr lang="en-US" sz="28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Each club in District 5950 chooses a literacy project/book donation project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2"/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How does it work?  </a:t>
            </a:r>
            <a:r>
              <a:rPr lang="en-US" sz="28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Identify a partner organization who needs books, identify what types of books they need and how you can help them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2"/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Engage club members: </a:t>
            </a:r>
            <a:r>
              <a:rPr lang="en-US" sz="28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Collect books – Deliver books – Perform book related services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2"/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Project Dates:  </a:t>
            </a:r>
            <a:r>
              <a:rPr lang="en-US" sz="28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Choose any 3-week period ending on or before January 31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2"/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Did you say prizes?  </a:t>
            </a:r>
            <a:r>
              <a:rPr lang="en-US" sz="28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YES! Keep track of the number of books collected/donated. Three winning clubs get a large Rotary Flag Banner.</a:t>
            </a:r>
          </a:p>
          <a:p>
            <a:pPr marL="742950" lvl="1" indent="-28575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8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Most books collected/member</a:t>
            </a:r>
          </a:p>
          <a:p>
            <a:pPr marL="742950" lvl="1" indent="-28575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8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Best media promotion</a:t>
            </a:r>
          </a:p>
          <a:p>
            <a:pPr marL="742950" lvl="1" indent="-285750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8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Most creative project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Grantha Sangam MN Bold" pitchFamily="2" charset="0"/>
                <a:cs typeface="Arial" panose="020B0604020202020204" pitchFamily="34" charset="0"/>
              </a:rPr>
              <a:t>5 individual prizes – Rotary backpacks for the top 5 book collectors in the District.</a:t>
            </a:r>
          </a:p>
          <a:p>
            <a:pPr>
              <a:lnSpc>
                <a:spcPct val="100000"/>
              </a:lnSpc>
            </a:pPr>
            <a:endParaRPr lang="en-US" sz="2900" b="1" dirty="0">
              <a:solidFill>
                <a:schemeClr val="accent3"/>
              </a:solidFill>
              <a:latin typeface="+mj-lt"/>
              <a:cs typeface="Al Nile" pitchFamily="2" charset="-78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4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design d execute a literacy project </a:t>
            </a:r>
            <a:r>
              <a:rPr lang="en-US" sz="34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then tell </a:t>
            </a:r>
            <a:r>
              <a:rPr lang="en-US" sz="34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District what you did</a:t>
            </a:r>
            <a:r>
              <a:rPr lang="en-US" sz="3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2300" dirty="0">
                <a:latin typeface="+mj-lt"/>
                <a:cs typeface="Al Nile" pitchFamily="2" charset="-78"/>
              </a:rPr>
            </a:br>
            <a:r>
              <a:rPr lang="en-US" dirty="0">
                <a:latin typeface="Al Nile" pitchFamily="2" charset="-78"/>
                <a:cs typeface="Al Nile" pitchFamily="2" charset="-78"/>
              </a:rPr>
              <a:t>	</a:t>
            </a:r>
          </a:p>
        </p:txBody>
      </p:sp>
      <p:pic>
        <p:nvPicPr>
          <p:cNvPr id="6" name="Picture 5" descr="A yellow and blue logo&#10;&#10;Description automatically generated">
            <a:extLst>
              <a:ext uri="{FF2B5EF4-FFF2-40B4-BE49-F238E27FC236}">
                <a16:creationId xmlns:a16="http://schemas.microsoft.com/office/drawing/2014/main" id="{EAEF9F28-545C-ADE6-41FB-6A00F1755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8020" y="15105"/>
            <a:ext cx="2787756" cy="11011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3B179C-8B61-E214-404A-957C4EE42660}"/>
              </a:ext>
            </a:extLst>
          </p:cNvPr>
          <p:cNvSpPr txBox="1"/>
          <p:nvPr/>
        </p:nvSpPr>
        <p:spPr>
          <a:xfrm>
            <a:off x="288333" y="334855"/>
            <a:ext cx="7429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3"/>
                </a:solidFill>
                <a:latin typeface="+mj-lt"/>
              </a:rPr>
              <a:t>YEAR OF SERVICE - Read to Succeed Project</a:t>
            </a:r>
          </a:p>
        </p:txBody>
      </p:sp>
    </p:spTree>
    <p:extLst>
      <p:ext uri="{BB962C8B-B14F-4D97-AF65-F5344CB8AC3E}">
        <p14:creationId xmlns:p14="http://schemas.microsoft.com/office/powerpoint/2010/main" val="405527270"/>
      </p:ext>
    </p:extLst>
  </p:cSld>
  <p:clrMapOvr>
    <a:masterClrMapping/>
  </p:clrMapOvr>
</p:sld>
</file>

<file path=ppt/theme/theme1.xml><?xml version="1.0" encoding="utf-8"?>
<a:theme xmlns:a="http://schemas.openxmlformats.org/drawingml/2006/main" name="CitationVTI">
  <a:themeElements>
    <a:clrScheme name="Citation">
      <a:dk1>
        <a:sysClr val="windowText" lastClr="000000"/>
      </a:dk1>
      <a:lt1>
        <a:sysClr val="window" lastClr="FFFFFF"/>
      </a:lt1>
      <a:dk2>
        <a:srgbClr val="01375D"/>
      </a:dk2>
      <a:lt2>
        <a:srgbClr val="F3F2EF"/>
      </a:lt2>
      <a:accent1>
        <a:srgbClr val="29A3D2"/>
      </a:accent1>
      <a:accent2>
        <a:srgbClr val="0669AC"/>
      </a:accent2>
      <a:accent3>
        <a:srgbClr val="FD891C"/>
      </a:accent3>
      <a:accent4>
        <a:srgbClr val="FD6927"/>
      </a:accent4>
      <a:accent5>
        <a:srgbClr val="F95131"/>
      </a:accent5>
      <a:accent6>
        <a:srgbClr val="CE5FAE"/>
      </a:accent6>
      <a:hlink>
        <a:srgbClr val="0F8EC1"/>
      </a:hlink>
      <a:folHlink>
        <a:srgbClr val="DC6400"/>
      </a:folHlink>
    </a:clrScheme>
    <a:fontScheme name="Grandview">
      <a:majorFont>
        <a:latin typeface="Grandview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tationVTI" id="{4899D957-8B31-4AB5-A19D-CB0353FFB667}" vid="{430294D6-2412-4BD3-B567-F0976EA4931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47</TotalTime>
  <Words>153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Al Nile</vt:lpstr>
      <vt:lpstr>Arial</vt:lpstr>
      <vt:lpstr>Grandview</vt:lpstr>
      <vt:lpstr>Grandview Display</vt:lpstr>
      <vt:lpstr>Grantha Sangam MN</vt:lpstr>
      <vt:lpstr>Wingdings</vt:lpstr>
      <vt:lpstr>CitationVTI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 Johnson</dc:creator>
  <cp:lastModifiedBy>Jewelie Grape</cp:lastModifiedBy>
  <cp:revision>6</cp:revision>
  <dcterms:created xsi:type="dcterms:W3CDTF">2023-10-09T16:28:36Z</dcterms:created>
  <dcterms:modified xsi:type="dcterms:W3CDTF">2023-11-09T14:31:31Z</dcterms:modified>
</cp:coreProperties>
</file>