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95" r:id="rId2"/>
    <p:sldId id="286" r:id="rId3"/>
    <p:sldId id="257" r:id="rId4"/>
    <p:sldId id="268" r:id="rId5"/>
    <p:sldId id="296" r:id="rId6"/>
    <p:sldId id="297" r:id="rId7"/>
    <p:sldId id="302" r:id="rId8"/>
    <p:sldId id="306" r:id="rId9"/>
    <p:sldId id="305" r:id="rId10"/>
    <p:sldId id="298" r:id="rId11"/>
    <p:sldId id="299" r:id="rId12"/>
    <p:sldId id="300" r:id="rId13"/>
    <p:sldId id="30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74"/>
    <p:restoredTop sz="94678"/>
  </p:normalViewPr>
  <p:slideViewPr>
    <p:cSldViewPr snapToGrid="0">
      <p:cViewPr varScale="1">
        <p:scale>
          <a:sx n="83" d="100"/>
          <a:sy n="83" d="100"/>
        </p:scale>
        <p:origin x="-288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29D0A-D31E-0D42-BF3F-8F038923248C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34498-BC5A-7A4B-9BAD-185F92B5E7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8128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750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319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34498-BC5A-7A4B-9BAD-185F92B5E7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7148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34498-BC5A-7A4B-9BAD-185F92B5E72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1568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392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003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3993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5919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688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207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205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005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634498-BC5A-7A4B-9BAD-185F92B5E7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602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A7E5EF-017A-7608-5A07-C2D0AE74E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A1E1066-2411-809A-4A4E-AA9DC4429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FFDFE0-0A28-66F8-7B6F-D1C8DC05B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A8D9BE-7FDE-C92D-A853-81E8FF17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53CF70-38D5-8537-83D3-D3421D41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3020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59A0D4-2DB0-586F-F6B3-AA891D85E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D2E3669-0691-86D1-E08C-8A01C4700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F6E28A-073A-738F-1B7A-0B7711B07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90C295-A8B6-D17F-1905-1B00015EE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244E4F-733F-06CE-7188-A4FCA016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103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63DB7-0329-2FFD-F7CE-9FA9B9EB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CAE35C1-B38A-27DE-073C-92AC8A85E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527945-FD43-D511-58D9-E7027C453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7BCBDE-19F1-921D-A686-BFDE4F220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1C78C7-0750-F61E-8EED-9DE3CFEB3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118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1C5271-2028-9EAE-18AE-C8439B06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B87D7F-3AA5-74CA-25A7-37E7DBB13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77E36C7-EB1E-973D-9316-923699286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5B2545-DC49-8DDC-78B4-C26799C56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08BB84-CD00-E1D4-F0BC-0939C8D82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4B957C-03E7-D4DD-3FE8-FDF7AE2EA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508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20915F-7AC7-DDE6-3C0B-189736AC4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ABE6021-1345-900B-AEF2-48EDFA5FD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888DDB-19EA-4C19-DCC2-7D4D6D41F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DD91BCB-DEAF-86D6-F0CF-B8EB740908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4F831D1-D0BB-170E-3FC5-0002BDE6A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D721536-269E-01AE-732A-25C302D0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C41A442-A65B-76DF-E008-DA645FD0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92C7DA3-745B-8D68-087D-7E1C57185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517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7A6224-6F53-8306-EB87-7C2BC85B8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596585D-D590-5144-19EC-75F9ED34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E8131D4-7D02-3B21-E4FC-8686C2AB4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E7B878B-DDB7-0685-6DBA-170FC848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37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906BE5A-ED12-408E-E939-9757AFB49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06F55D2-9E36-8B34-488F-77F8E21C6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FBCA25-A566-B47B-8897-097C6E56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108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3A8315-B422-8EEC-CD76-F5E3E8CA6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380846-A9EB-C053-B9E6-D48B2C5BE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F2CD8A7-0864-EE75-D98F-ACDD827F8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1B3C3AB-73F4-5031-0B50-4D879210C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81964C1-0A9C-0E4B-8548-57FB3B067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A35543-06E4-B7DE-9762-EFE6D2D79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269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AB52A6-5083-1692-48D8-D28527918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ECA9850-ED9A-E272-E241-296379F03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7418454-4D23-7258-8EBF-BC04699C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97F2FA-85EB-0BA2-4F88-D1D4E90A2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BAA48C2-ED5A-AAC0-DAF0-0D1851CC3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CAD1284-E7C6-690B-7942-12E2BFFFA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55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CD1C98-9E37-1E5D-DBD7-7344A0E5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395125D-B81E-A246-F765-746B437ED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1E9AC-6202-0408-07A8-E3E49D5F4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9E21F3-04C1-A747-8346-084D610D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E62293-5679-86CF-080A-1452E768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0229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1F41F85-8C78-9BFC-847A-86173A830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5934FE5-9B53-1D3F-35EB-95AFD9931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FF47A4-3E56-33A1-00E0-4C90B04E9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FDDFD5-A723-7B8F-3147-720DD2387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80613F-A514-784E-F9C2-67AE153A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280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10E498-C5C7-F7C7-DA40-4B4164F2C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D3E1C7-D023-1A8D-685C-B1A0261E5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D9B412C-3B33-EDF6-D048-40CDFE449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5ACBF-2AC6-F349-887F-8FF24971F15A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5A1B295-9671-D42A-59BC-CD6E1CD43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07DE81-6259-6CEB-C054-BA7658824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47E22-7281-1E46-AD01-D5EFF516A0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821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28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Total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Rotary Foundation Donations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5360!  ($1,108,561)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Honorary Mention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5040!  ($802,989)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C811AAB-CB5B-87CE-F8DA-F0B3A0E5C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341" y="909081"/>
            <a:ext cx="3894421" cy="50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863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578069" y="909081"/>
            <a:ext cx="6389295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28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2022-2023 Highest Total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Annual Fund Donations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Congratulations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District 5360!  ($924,774)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Lucida Handwriting" panose="03010101010101010101" pitchFamily="66" charset="77"/>
              </a:rPr>
              <a:t>Honorary Mention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Lucida Handwriting" panose="03010101010101010101" pitchFamily="66" charset="77"/>
              </a:rPr>
              <a:t>District 5050!  ($385,974)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93C743A-D954-7BBF-3AA6-B0E9D80AD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107" y="909081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747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62C963-8C39-5FB4-5217-B4F978C9E064}"/>
              </a:ext>
            </a:extLst>
          </p:cNvPr>
          <p:cNvSpPr/>
          <p:nvPr/>
        </p:nvSpPr>
        <p:spPr>
          <a:xfrm>
            <a:off x="184914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054FC98-4619-C259-828D-3C55C8B36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700" y="909081"/>
            <a:ext cx="3919064" cy="50717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44856F-0B90-E538-3C99-C2F55C534D56}"/>
              </a:ext>
            </a:extLst>
          </p:cNvPr>
          <p:cNvSpPr txBox="1"/>
          <p:nvPr/>
        </p:nvSpPr>
        <p:spPr>
          <a:xfrm>
            <a:off x="771949" y="909081"/>
            <a:ext cx="597255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28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2022-2023 Highest Per Capita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Annual Fund Donations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Congratulations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District 5360!  ($634.28)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Lucida Handwriting" panose="03010101010101010101" pitchFamily="66" charset="77"/>
              </a:rPr>
              <a:t>Honorary Mention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Lucida Handwriting" panose="03010101010101010101" pitchFamily="66" charset="77"/>
              </a:rPr>
              <a:t>District 5040!  ($246.77)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6" name="Picture 5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3F9BBFF7-9B76-DFE2-EB26-779E11736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804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861B564-B8A5-5D90-2C8E-CE05B13A14D4}"/>
              </a:ext>
            </a:extLst>
          </p:cNvPr>
          <p:cNvSpPr/>
          <p:nvPr/>
        </p:nvSpPr>
        <p:spPr>
          <a:xfrm>
            <a:off x="190650" y="170772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F64BB34-EA78-CF1A-9AEA-461CEC833DA1}"/>
              </a:ext>
            </a:extLst>
          </p:cNvPr>
          <p:cNvSpPr txBox="1"/>
          <p:nvPr/>
        </p:nvSpPr>
        <p:spPr>
          <a:xfrm>
            <a:off x="771949" y="909081"/>
            <a:ext cx="597255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28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2022-2023 Highest Number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of Paul Harris Society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Congratulations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District 7080!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(121 members)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8" name="Picture 7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EC915D10-F623-53BA-3738-30DA82FF6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5392A9C-08BD-6B5D-BCE9-8870893C1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699" y="893114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10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28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2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 TRF Donors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5050!  (154)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5B82F98-6F41-EC7D-4B20-36C2868B4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26" y="909081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3052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28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Percentage of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Every Rotarian Every Year Giving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5010!  (54%)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8A6CE65-36AF-1B8A-E0E9-940DE88B5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699" y="909081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1167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28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Award for 100% Club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Giving to the Rotary Foundation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5550!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472A7EF-7B4C-CA60-0E3B-E267C2B9A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698" y="909081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9882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C3AE031-931D-0CBE-BD59-BCB922E57A63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</a:t>
            </a:r>
            <a:r>
              <a:rPr lang="en-US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Total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Rotary Foundation Donations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</a:t>
            </a:r>
            <a:r>
              <a:rPr lang="en-US" sz="3200" dirty="0">
                <a:solidFill>
                  <a:prstClr val="black"/>
                </a:solidFill>
                <a:latin typeface="Lucida Handwriting" panose="03010101010101010101" pitchFamily="66" charset="77"/>
              </a:rPr>
              <a:t>778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0!  ($1,723,294)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Honorary Mention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</a:t>
            </a:r>
            <a:r>
              <a:rPr lang="en-US" sz="2400" dirty="0">
                <a:solidFill>
                  <a:prstClr val="black"/>
                </a:solidFill>
                <a:latin typeface="Lucida Handwriting" panose="03010101010101010101" pitchFamily="66" charset="77"/>
              </a:rPr>
              <a:t>787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0!  ($</a:t>
            </a:r>
            <a:r>
              <a:rPr lang="en-US" sz="2400" dirty="0">
                <a:solidFill>
                  <a:prstClr val="black"/>
                </a:solidFill>
                <a:latin typeface="Lucida Handwriting" panose="03010101010101010101" pitchFamily="66" charset="77"/>
              </a:rPr>
              <a:t>578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,615)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B7F34AA-A7DB-B0A9-6642-C5AE99DF0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340" y="909081"/>
            <a:ext cx="3894421" cy="50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9322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965AAC4-6B48-ADA6-EF49-78C718A9D32D}"/>
              </a:ext>
            </a:extLst>
          </p:cNvPr>
          <p:cNvSpPr txBox="1"/>
          <p:nvPr/>
        </p:nvSpPr>
        <p:spPr>
          <a:xfrm>
            <a:off x="578069" y="909081"/>
            <a:ext cx="6389295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32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2022-2023 Highest Total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Annual Fund Donations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Congratulations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Lucida Handwriting" panose="03010101010101010101" pitchFamily="66" charset="77"/>
              </a:rPr>
              <a:t>District 7780!  ($344,559)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Lucida Handwriting" panose="03010101010101010101" pitchFamily="66" charset="77"/>
              </a:rPr>
              <a:t>Honorary Mention to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latin typeface="Lucida Handwriting" panose="03010101010101010101" pitchFamily="66" charset="77"/>
              </a:rPr>
              <a:t>District 7980!  ($296,752)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A19FFA3-9513-A9E7-EDB1-91B765AD5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107" y="916176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0236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62C963-8C39-5FB4-5217-B4F978C9E064}"/>
              </a:ext>
            </a:extLst>
          </p:cNvPr>
          <p:cNvSpPr/>
          <p:nvPr/>
        </p:nvSpPr>
        <p:spPr>
          <a:xfrm>
            <a:off x="184914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44856F-0B90-E538-3C99-C2F55C534D56}"/>
              </a:ext>
            </a:extLst>
          </p:cNvPr>
          <p:cNvSpPr txBox="1"/>
          <p:nvPr/>
        </p:nvSpPr>
        <p:spPr>
          <a:xfrm>
            <a:off x="771949" y="909081"/>
            <a:ext cx="597255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</a:t>
            </a:r>
            <a:r>
              <a:rPr lang="en-US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Per Capita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Annual Fund Donations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</a:t>
            </a:r>
            <a:r>
              <a:rPr lang="en-US" sz="3200" dirty="0">
                <a:solidFill>
                  <a:prstClr val="black"/>
                </a:solidFill>
                <a:latin typeface="Lucida Handwriting" panose="03010101010101010101" pitchFamily="66" charset="77"/>
              </a:rPr>
              <a:t>7780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!  ($244.37)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3F9BBFF7-9B76-DFE2-EB26-779E11736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FFF4597-50BE-D003-646A-C499E16BA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433" y="909081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894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861B564-B8A5-5D90-2C8E-CE05B13A14D4}"/>
              </a:ext>
            </a:extLst>
          </p:cNvPr>
          <p:cNvSpPr/>
          <p:nvPr/>
        </p:nvSpPr>
        <p:spPr>
          <a:xfrm>
            <a:off x="190650" y="170772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F64BB34-EA78-CF1A-9AEA-461CEC833DA1}"/>
              </a:ext>
            </a:extLst>
          </p:cNvPr>
          <p:cNvSpPr txBox="1"/>
          <p:nvPr/>
        </p:nvSpPr>
        <p:spPr>
          <a:xfrm>
            <a:off x="771949" y="909081"/>
            <a:ext cx="597255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</a:t>
            </a:r>
            <a:r>
              <a:rPr lang="en-US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Number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Paul Harris Society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7980!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(115 members)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EC915D10-F623-53BA-3738-30DA82FF6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30BA98-3B76-4C55-3929-C0D067854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26" y="909081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689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</a:t>
            </a:r>
            <a:r>
              <a:rPr lang="en-US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Number of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2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Time TRF Donors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</a:t>
            </a:r>
            <a:r>
              <a:rPr lang="en-US" sz="3200" dirty="0">
                <a:solidFill>
                  <a:prstClr val="black"/>
                </a:solidFill>
                <a:latin typeface="Lucida Handwriting" panose="03010101010101010101" pitchFamily="66" charset="77"/>
              </a:rPr>
              <a:t>721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0!  (147)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5B82F98-6F41-EC7D-4B20-36C2868B4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26" y="909081"/>
            <a:ext cx="3919065" cy="50717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7C34FF9-AE39-AFB0-AC34-7137B1DCB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269" y="909081"/>
            <a:ext cx="3894421" cy="50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499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12609869-9E80-471B-A487-A53288E0E7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04738A-9D34-43E8-97D2-CA0EED4F8B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8B8D07F-F13E-443E-BA68-2D26672D76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813A4FA-24A5-41ED-A534-3807D1B2F3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3944F27-CA70-4E84-A51A-E6BF895589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7389FD-6190-0616-18CC-32A3B02D5741}"/>
              </a:ext>
            </a:extLst>
          </p:cNvPr>
          <p:cNvSpPr/>
          <p:nvPr/>
        </p:nvSpPr>
        <p:spPr>
          <a:xfrm>
            <a:off x="190603" y="186739"/>
            <a:ext cx="7704083" cy="65164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2A89E79-672E-3884-CA60-45FE46FC11E9}"/>
              </a:ext>
            </a:extLst>
          </p:cNvPr>
          <p:cNvSpPr txBox="1"/>
          <p:nvPr/>
        </p:nvSpPr>
        <p:spPr>
          <a:xfrm>
            <a:off x="336331" y="909081"/>
            <a:ext cx="6747641" cy="4376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Zone </a:t>
            </a:r>
            <a:r>
              <a:rPr lang="en-US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2022-2023 Highest Percentage of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Every Rotarian Every Year Giving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Congratulations to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District </a:t>
            </a:r>
            <a:r>
              <a:rPr lang="en-US" sz="3200" dirty="0">
                <a:solidFill>
                  <a:prstClr val="black"/>
                </a:solidFill>
                <a:latin typeface="Lucida Handwriting" panose="03010101010101010101" pitchFamily="66" charset="77"/>
              </a:rPr>
              <a:t>72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Handwriting" panose="03010101010101010101" pitchFamily="66" charset="77"/>
                <a:ea typeface="+mn-ea"/>
                <a:cs typeface="+mn-cs"/>
              </a:rPr>
              <a:t>10!  (76%)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logo with blue text and a black background&#10;&#10;Description automatically generated">
            <a:extLst>
              <a:ext uri="{FF2B5EF4-FFF2-40B4-BE49-F238E27FC236}">
                <a16:creationId xmlns:a16="http://schemas.microsoft.com/office/drawing/2014/main" xmlns="" id="{F37065C7-9092-8E92-68B6-F26697FB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4" y="5272412"/>
            <a:ext cx="3651362" cy="131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0B23FFE-24A7-05B1-CA60-37B610109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762" y="889220"/>
            <a:ext cx="39190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01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286</Words>
  <Application>Microsoft Office PowerPoint</Application>
  <PresentationFormat>Custom</PresentationFormat>
  <Paragraphs>110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Schultz</dc:creator>
  <cp:lastModifiedBy>Windows User</cp:lastModifiedBy>
  <cp:revision>14</cp:revision>
  <dcterms:created xsi:type="dcterms:W3CDTF">2023-09-15T13:17:11Z</dcterms:created>
  <dcterms:modified xsi:type="dcterms:W3CDTF">2023-09-19T18:46:32Z</dcterms:modified>
</cp:coreProperties>
</file>