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Roboto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40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893bcac84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893bcac84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d6f3437d3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d6f3437d3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81c4e26aab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81c4e26aab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d6f3437d3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d6f3437d3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d6ce2b58d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d6ce2b58d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81c4e26aab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81c4e26aab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d6ce2b58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d6ce2b58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d6f3437d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d6f3437d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d6ce2b58d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d6ce2b58d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d6ce2b58d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d6ce2b58d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d80ce5546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d80ce5546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81c4e26aab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81c4e26aab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e731ecf7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e731ecf7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d6ce2b58d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d6ce2b58d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d6ce2b58d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d6ce2b58d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81c4e26aab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81c4e26aab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d6f3437d3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d6f3437d3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d6ce2b58d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d6ce2b58d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81c4e26aab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81c4e26aab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://www.rotarydistrict5650.or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tringenberg@cox.ne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1566775" y="2018625"/>
            <a:ext cx="5994300" cy="8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620">
                <a:latin typeface="Arial"/>
                <a:ea typeface="Arial"/>
                <a:cs typeface="Arial"/>
                <a:sym typeface="Arial"/>
              </a:rPr>
              <a:t>“Get to Know Rotary”</a:t>
            </a:r>
            <a:endParaRPr sz="462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90525" y="29415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rial"/>
                <a:ea typeface="Arial"/>
                <a:cs typeface="Arial"/>
                <a:sym typeface="Arial"/>
              </a:rPr>
              <a:t>Western Douglas County Rotary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9250" y="481625"/>
            <a:ext cx="2662323" cy="9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subTitle" idx="1"/>
          </p:nvPr>
        </p:nvSpPr>
        <p:spPr>
          <a:xfrm>
            <a:off x="4928050" y="404600"/>
            <a:ext cx="30102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029">
                <a:latin typeface="Arial"/>
                <a:ea typeface="Arial"/>
                <a:cs typeface="Arial"/>
                <a:sym typeface="Arial"/>
              </a:rPr>
              <a:t>39 Clubs in District 5650</a:t>
            </a:r>
            <a:endParaRPr sz="2029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4389" y="849013"/>
            <a:ext cx="4593951" cy="34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050" y="1082450"/>
            <a:ext cx="3756524" cy="28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subTitle" idx="1"/>
          </p:nvPr>
        </p:nvSpPr>
        <p:spPr>
          <a:xfrm>
            <a:off x="885000" y="749850"/>
            <a:ext cx="7603500" cy="3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WESTERN DOUGLAS COUNTY ROTARY …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34327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Locally, We Support …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34327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DC West Food Pantry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34327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COPE (Christian Outreach Program of Elkhorn)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34327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Salvation Army Bell-Ringing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34327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High School Scholarships (Elkhorn High, Elkhorn South, Elkhorn North &amp; DC West High) $1,500 each school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34327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Annual Golf Outing (The Pines Country Club) … July 17, 2023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34327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Weekly Meetings at the Elkhorn Public Schools Foundation (12:00 Noon)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34327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Guest Speakers, Fellowship, Service Projects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34327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Informal, Educational and Entertaining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subTitle" idx="1"/>
          </p:nvPr>
        </p:nvSpPr>
        <p:spPr>
          <a:xfrm>
            <a:off x="5195075" y="334475"/>
            <a:ext cx="3220800" cy="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DC West Food Pantry … Club Volunteers at Work!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 rotWithShape="1">
          <a:blip r:embed="rId3">
            <a:alphaModFix/>
          </a:blip>
          <a:srcRect l="-8980" t="17136" r="8980"/>
          <a:stretch/>
        </p:blipFill>
        <p:spPr>
          <a:xfrm>
            <a:off x="66225" y="81075"/>
            <a:ext cx="4476626" cy="278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 rotWithShape="1">
          <a:blip r:embed="rId4">
            <a:alphaModFix/>
          </a:blip>
          <a:srcRect l="-1710" t="15526" r="1709" b="22117"/>
          <a:stretch/>
        </p:blipFill>
        <p:spPr>
          <a:xfrm>
            <a:off x="1269425" y="2290375"/>
            <a:ext cx="3676800" cy="26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4400" y="1371150"/>
            <a:ext cx="2686875" cy="358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5559225" y="1945250"/>
            <a:ext cx="2856600" cy="14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West “O” Chamber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Food Drive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(530 families served)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25" y="452000"/>
            <a:ext cx="4926026" cy="369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subTitle" idx="1"/>
          </p:nvPr>
        </p:nvSpPr>
        <p:spPr>
          <a:xfrm>
            <a:off x="3742625" y="296725"/>
            <a:ext cx="4052100" cy="12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395">
                <a:latin typeface="Arial"/>
                <a:ea typeface="Arial"/>
                <a:cs typeface="Arial"/>
                <a:sym typeface="Arial"/>
              </a:rPr>
              <a:t>Community Service Projects</a:t>
            </a:r>
            <a:r>
              <a:rPr lang="en" sz="2095">
                <a:latin typeface="Arial"/>
                <a:ea typeface="Arial"/>
                <a:cs typeface="Arial"/>
                <a:sym typeface="Arial"/>
              </a:rPr>
              <a:t> 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Custom-Made Bike for the 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Omaha Police Department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61598" y="899575"/>
            <a:ext cx="3954873" cy="29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550" y="1624725"/>
            <a:ext cx="4380365" cy="328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subTitle" idx="1"/>
          </p:nvPr>
        </p:nvSpPr>
        <p:spPr>
          <a:xfrm>
            <a:off x="5716600" y="2227800"/>
            <a:ext cx="2941500" cy="9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2">
                <a:latin typeface="Arial"/>
                <a:ea typeface="Arial"/>
                <a:cs typeface="Arial"/>
                <a:sym typeface="Arial"/>
              </a:rPr>
              <a:t>Salvation Army </a:t>
            </a:r>
            <a:endParaRPr sz="4902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2">
                <a:latin typeface="Arial"/>
                <a:ea typeface="Arial"/>
                <a:cs typeface="Arial"/>
                <a:sym typeface="Arial"/>
              </a:rPr>
              <a:t>Bell-Ringing</a:t>
            </a:r>
            <a:endParaRPr sz="4902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 rotWithShape="1">
          <a:blip r:embed="rId3">
            <a:alphaModFix/>
          </a:blip>
          <a:srcRect l="12854"/>
          <a:stretch/>
        </p:blipFill>
        <p:spPr>
          <a:xfrm>
            <a:off x="228025" y="152400"/>
            <a:ext cx="2637727" cy="227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 rotWithShape="1">
          <a:blip r:embed="rId4">
            <a:alphaModFix/>
          </a:blip>
          <a:srcRect t="-162" b="-8004"/>
          <a:stretch/>
        </p:blipFill>
        <p:spPr>
          <a:xfrm>
            <a:off x="3348263" y="850413"/>
            <a:ext cx="2495414" cy="385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900" y="2571749"/>
            <a:ext cx="1808532" cy="241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subTitle" idx="1"/>
          </p:nvPr>
        </p:nvSpPr>
        <p:spPr>
          <a:xfrm>
            <a:off x="4880000" y="1976850"/>
            <a:ext cx="41907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95">
                <a:latin typeface="Arial"/>
                <a:ea typeface="Arial"/>
                <a:cs typeface="Arial"/>
                <a:sym typeface="Arial"/>
              </a:rPr>
              <a:t>2019 - 2020 </a:t>
            </a: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95">
                <a:latin typeface="Arial"/>
                <a:ea typeface="Arial"/>
                <a:cs typeface="Arial"/>
                <a:sym typeface="Arial"/>
              </a:rPr>
              <a:t>District Disaster Relief Award (Flood of 2019)</a:t>
            </a: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 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75" y="795975"/>
            <a:ext cx="4580500" cy="34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subTitle" idx="1"/>
          </p:nvPr>
        </p:nvSpPr>
        <p:spPr>
          <a:xfrm>
            <a:off x="5267925" y="1180250"/>
            <a:ext cx="3641400" cy="29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WDC Rotary’s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25th Annual Golf Outing 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at “The Pines”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July 17, 2023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 Raised ~ $8,000 for area 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High School scholarships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$100 per player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$100 hole sponsor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Corporate Sponsorships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25" y="923500"/>
            <a:ext cx="4754775" cy="356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subTitle" idx="1"/>
          </p:nvPr>
        </p:nvSpPr>
        <p:spPr>
          <a:xfrm>
            <a:off x="4214075" y="841400"/>
            <a:ext cx="4552800" cy="31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95">
                <a:latin typeface="Arial"/>
                <a:ea typeface="Arial"/>
                <a:cs typeface="Arial"/>
                <a:sym typeface="Arial"/>
              </a:rPr>
              <a:t>Annual Scholarships ($1,500 ea.)</a:t>
            </a: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95">
                <a:latin typeface="Arial"/>
                <a:ea typeface="Arial"/>
                <a:cs typeface="Arial"/>
                <a:sym typeface="Arial"/>
              </a:rPr>
              <a:t>DC West</a:t>
            </a: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95">
                <a:latin typeface="Arial"/>
                <a:ea typeface="Arial"/>
                <a:cs typeface="Arial"/>
                <a:sym typeface="Arial"/>
              </a:rPr>
              <a:t>Elkhorn High</a:t>
            </a: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95">
                <a:latin typeface="Arial"/>
                <a:ea typeface="Arial"/>
                <a:cs typeface="Arial"/>
                <a:sym typeface="Arial"/>
              </a:rPr>
              <a:t>Elkhorn South</a:t>
            </a: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95">
                <a:latin typeface="Arial"/>
                <a:ea typeface="Arial"/>
                <a:cs typeface="Arial"/>
                <a:sym typeface="Arial"/>
              </a:rPr>
              <a:t>Elkhorn</a:t>
            </a: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195">
                <a:latin typeface="Arial"/>
                <a:ea typeface="Arial"/>
                <a:cs typeface="Arial"/>
                <a:sym typeface="Arial"/>
              </a:rPr>
              <a:t>“Academics, Activities, Leadership, Community Service and Need”</a:t>
            </a:r>
            <a:endParaRPr sz="21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 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89373" cy="225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88" y="2526976"/>
            <a:ext cx="3389389" cy="225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subTitle" idx="1"/>
          </p:nvPr>
        </p:nvSpPr>
        <p:spPr>
          <a:xfrm>
            <a:off x="1711325" y="473275"/>
            <a:ext cx="5224200" cy="40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495">
                <a:latin typeface="Arial"/>
                <a:ea typeface="Arial"/>
                <a:cs typeface="Arial"/>
                <a:sym typeface="Arial"/>
              </a:rPr>
              <a:t>Western Douglas County Rotary Membership</a:t>
            </a: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457200" lvl="0" indent="-33623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95"/>
              <a:buFont typeface="Arial"/>
              <a:buChar char="●"/>
            </a:pPr>
            <a:r>
              <a:rPr lang="en" sz="1695">
                <a:latin typeface="Arial"/>
                <a:ea typeface="Arial"/>
                <a:cs typeface="Arial"/>
                <a:sym typeface="Arial"/>
              </a:rPr>
              <a:t>Rotary “Year” … July 1 2023 to June 30 2024</a:t>
            </a: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457200" lvl="0" indent="-33623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95"/>
              <a:buFont typeface="Arial"/>
              <a:buChar char="●"/>
            </a:pPr>
            <a:r>
              <a:rPr lang="en" sz="1695">
                <a:latin typeface="Arial"/>
                <a:ea typeface="Arial"/>
                <a:cs typeface="Arial"/>
                <a:sym typeface="Arial"/>
              </a:rPr>
              <a:t>Membership Dues … $220 per year</a:t>
            </a: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914400" lvl="1" indent="-3298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95"/>
              <a:buFont typeface="Arial"/>
              <a:buChar char="○"/>
            </a:pPr>
            <a:r>
              <a:rPr lang="en" sz="1595">
                <a:latin typeface="Arial"/>
                <a:ea typeface="Arial"/>
                <a:cs typeface="Arial"/>
                <a:sym typeface="Arial"/>
              </a:rPr>
              <a:t>Rotary International Dues</a:t>
            </a:r>
            <a:endParaRPr sz="1595">
              <a:latin typeface="Arial"/>
              <a:ea typeface="Arial"/>
              <a:cs typeface="Arial"/>
              <a:sym typeface="Arial"/>
            </a:endParaRPr>
          </a:p>
          <a:p>
            <a:pPr marL="914400" lvl="1" indent="-3298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95"/>
              <a:buFont typeface="Arial"/>
              <a:buChar char="○"/>
            </a:pPr>
            <a:r>
              <a:rPr lang="en" sz="1595">
                <a:latin typeface="Arial"/>
                <a:ea typeface="Arial"/>
                <a:cs typeface="Arial"/>
                <a:sym typeface="Arial"/>
              </a:rPr>
              <a:t>District 5650 Dues</a:t>
            </a:r>
            <a:endParaRPr sz="1595">
              <a:latin typeface="Arial"/>
              <a:ea typeface="Arial"/>
              <a:cs typeface="Arial"/>
              <a:sym typeface="Arial"/>
            </a:endParaRPr>
          </a:p>
          <a:p>
            <a:pPr marL="914400" lvl="1" indent="-3298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95"/>
              <a:buFont typeface="Arial"/>
              <a:buChar char="○"/>
            </a:pPr>
            <a:r>
              <a:rPr lang="en" sz="1595">
                <a:latin typeface="Arial"/>
                <a:ea typeface="Arial"/>
                <a:cs typeface="Arial"/>
                <a:sym typeface="Arial"/>
              </a:rPr>
              <a:t>Western Douglas County Rotary Dues</a:t>
            </a:r>
            <a:endParaRPr sz="1595">
              <a:latin typeface="Arial"/>
              <a:ea typeface="Arial"/>
              <a:cs typeface="Arial"/>
              <a:sym typeface="Arial"/>
            </a:endParaRPr>
          </a:p>
          <a:p>
            <a:pPr marL="914400" lvl="1" indent="-3298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95"/>
              <a:buFont typeface="Arial"/>
              <a:buChar char="○"/>
            </a:pPr>
            <a:r>
              <a:rPr lang="en" sz="1595">
                <a:latin typeface="Arial"/>
                <a:ea typeface="Arial"/>
                <a:cs typeface="Arial"/>
                <a:sym typeface="Arial"/>
              </a:rPr>
              <a:t>“ClubRunner” Website</a:t>
            </a:r>
            <a:endParaRPr sz="15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457200" lvl="0" indent="-33623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95"/>
              <a:buFont typeface="Arial"/>
              <a:buChar char="●"/>
            </a:pPr>
            <a:r>
              <a:rPr lang="en" sz="1695">
                <a:latin typeface="Arial"/>
                <a:ea typeface="Arial"/>
                <a:cs typeface="Arial"/>
                <a:sym typeface="Arial"/>
              </a:rPr>
              <a:t>Weekly Meetings … </a:t>
            </a: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914400" lvl="1" indent="-33623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95"/>
              <a:buFont typeface="Arial"/>
              <a:buChar char="○"/>
            </a:pPr>
            <a:r>
              <a:rPr lang="en" sz="1695">
                <a:latin typeface="Arial"/>
                <a:ea typeface="Arial"/>
                <a:cs typeface="Arial"/>
                <a:sym typeface="Arial"/>
              </a:rPr>
              <a:t>12:00 - 1:00 PM</a:t>
            </a: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914400" lvl="1" indent="-33623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95"/>
              <a:buFont typeface="Arial"/>
              <a:buChar char="○"/>
            </a:pPr>
            <a:r>
              <a:rPr lang="en" sz="1695">
                <a:latin typeface="Arial"/>
                <a:ea typeface="Arial"/>
                <a:cs typeface="Arial"/>
                <a:sym typeface="Arial"/>
              </a:rPr>
              <a:t>Elkhorn Public Schools Foundation</a:t>
            </a: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457200" lvl="0" indent="-33623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95"/>
              <a:buFont typeface="Arial"/>
              <a:buChar char="●"/>
            </a:pPr>
            <a:r>
              <a:rPr lang="en" sz="1695">
                <a:latin typeface="Arial"/>
                <a:ea typeface="Arial"/>
                <a:cs typeface="Arial"/>
                <a:sym typeface="Arial"/>
              </a:rPr>
              <a:t>Monthly DC West Food Pantry </a:t>
            </a:r>
            <a:endParaRPr sz="1695">
              <a:latin typeface="Arial"/>
              <a:ea typeface="Arial"/>
              <a:cs typeface="Arial"/>
              <a:sym typeface="Arial"/>
            </a:endParaRPr>
          </a:p>
          <a:p>
            <a:pPr marL="914400" lvl="1" indent="-32988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95"/>
              <a:buFont typeface="Arial"/>
              <a:buChar char="○"/>
            </a:pPr>
            <a:r>
              <a:rPr lang="en" sz="1595">
                <a:latin typeface="Arial"/>
                <a:ea typeface="Arial"/>
                <a:cs typeface="Arial"/>
                <a:sym typeface="Arial"/>
              </a:rPr>
              <a:t>(2nd Wednesday of the Month, 4:00-5:00 PM) at DC West School</a:t>
            </a:r>
            <a:endParaRPr sz="15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 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015025" y="277200"/>
            <a:ext cx="7185000" cy="49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                   ROTARY INTERNATIONAL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Chartered in 1905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World-wide Organization …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Only Non-Governmental Member of the United Nations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1.4 Million Members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46,000 Clubs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Founding Partner of the Global Polio Eradication Initiative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Reduced polio by 99.9%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Vaccinated nearly 3 Billion Children in 122 Countries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Contributed over $2.1 Billion to the cause since 1979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Rotary International … </a:t>
            </a: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www.rotary.org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District 5650 … </a:t>
            </a: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www.rotarydistrict5650.org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1725" y="277200"/>
            <a:ext cx="1794099" cy="67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subTitle" idx="1"/>
          </p:nvPr>
        </p:nvSpPr>
        <p:spPr>
          <a:xfrm>
            <a:off x="2192600" y="974050"/>
            <a:ext cx="4669200" cy="27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495">
                <a:latin typeface="Arial"/>
                <a:ea typeface="Arial"/>
                <a:cs typeface="Arial"/>
                <a:sym typeface="Arial"/>
              </a:rPr>
              <a:t>Thanks for Joining Us!</a:t>
            </a: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495">
                <a:latin typeface="Arial"/>
                <a:ea typeface="Arial"/>
                <a:cs typeface="Arial"/>
                <a:sym typeface="Arial"/>
              </a:rPr>
              <a:t>Questions?</a:t>
            </a: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495">
                <a:latin typeface="Arial"/>
                <a:ea typeface="Arial"/>
                <a:cs typeface="Arial"/>
                <a:sym typeface="Arial"/>
              </a:rPr>
              <a:t>Contact: Tod Ringenberg</a:t>
            </a: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495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95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tringenberg@cox.net</a:t>
            </a: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4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095">
                <a:latin typeface="Arial"/>
                <a:ea typeface="Arial"/>
                <a:cs typeface="Arial"/>
                <a:sym typeface="Arial"/>
              </a:rPr>
              <a:t> </a:t>
            </a: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095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5026000" y="2227800"/>
            <a:ext cx="3766500" cy="11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9">
                <a:latin typeface="Arial"/>
                <a:ea typeface="Arial"/>
                <a:cs typeface="Arial"/>
                <a:sym typeface="Arial"/>
              </a:rPr>
              <a:t>Rotary International “Wheel” is a universal, world-wide symbol</a:t>
            </a:r>
            <a:endParaRPr sz="2909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51400" y="886323"/>
            <a:ext cx="4693402" cy="352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5927000" y="1684125"/>
            <a:ext cx="2947800" cy="19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9">
                <a:latin typeface="Arial"/>
                <a:ea typeface="Arial"/>
                <a:cs typeface="Arial"/>
                <a:sym typeface="Arial"/>
              </a:rPr>
              <a:t>2023 Tournament of Roses Parade</a:t>
            </a:r>
            <a:endParaRPr sz="2909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9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9">
                <a:latin typeface="Arial"/>
                <a:ea typeface="Arial"/>
                <a:cs typeface="Arial"/>
                <a:sym typeface="Arial"/>
              </a:rPr>
              <a:t>“Serving with Imagination and Hope”</a:t>
            </a:r>
            <a:endParaRPr sz="2909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00" y="496150"/>
            <a:ext cx="5330099" cy="399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1451525" y="610975"/>
            <a:ext cx="6273000" cy="41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14">
                <a:latin typeface="Arial"/>
                <a:ea typeface="Arial"/>
                <a:cs typeface="Arial"/>
                <a:sym typeface="Arial"/>
              </a:rPr>
              <a:t>ROTARY INTERNATIONAL</a:t>
            </a:r>
            <a:r>
              <a:rPr lang="en" sz="2085">
                <a:latin typeface="Arial"/>
                <a:ea typeface="Arial"/>
                <a:cs typeface="Arial"/>
                <a:sym typeface="Arial"/>
              </a:rPr>
              <a:t> …</a:t>
            </a:r>
            <a:endParaRPr sz="2085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28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28">
                <a:latin typeface="Arial"/>
                <a:ea typeface="Arial"/>
                <a:cs typeface="Arial"/>
                <a:sym typeface="Arial"/>
              </a:rPr>
              <a:t>Our Motto is “SERVICE ABOVE SELF”</a:t>
            </a:r>
            <a:endParaRPr sz="2228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Primary Missions …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Promote Peace and Understanding in the World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Fight Disease and Provide Clean Water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Support Mothers and Children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Support Education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Grow Local Economies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13716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Rotary Foundation (2022) …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$434 million raised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1,190 Global Grants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470 District Grants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26430" algn="just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225 Disaster Response Grants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subTitle" idx="1"/>
          </p:nvPr>
        </p:nvSpPr>
        <p:spPr>
          <a:xfrm>
            <a:off x="1743500" y="776825"/>
            <a:ext cx="6055500" cy="33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ROTARY INTERNATIONAL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…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4-Way Test …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Is it the Truth?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Is it Fair to All Concerned?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Will it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Build Goodwill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Better Relationships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Will it be Beneficial to All?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(Non-Political and Non-Religious Organization)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4849825" y="304275"/>
            <a:ext cx="3592800" cy="7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2022 … Major Effort to Support the Citizens of Ukraine ($15m in 45 days)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75" y="287275"/>
            <a:ext cx="4035226" cy="30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201" y="1205175"/>
            <a:ext cx="4338280" cy="32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subTitle" idx="1"/>
          </p:nvPr>
        </p:nvSpPr>
        <p:spPr>
          <a:xfrm>
            <a:off x="5978775" y="2227800"/>
            <a:ext cx="2967000" cy="11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9">
                <a:latin typeface="Arial"/>
                <a:ea typeface="Arial"/>
                <a:cs typeface="Arial"/>
                <a:sym typeface="Arial"/>
              </a:rPr>
              <a:t>Activities and Events are sponsored everywhere!</a:t>
            </a:r>
            <a:endParaRPr sz="2909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73974" cy="425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subTitle" idx="1"/>
          </p:nvPr>
        </p:nvSpPr>
        <p:spPr>
          <a:xfrm>
            <a:off x="1269350" y="1291675"/>
            <a:ext cx="7043400" cy="22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WESTERN DOUGLAS COUNTY ROTARY …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Chartered in 1990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Member of District 5650 (Eastern Nebraska &amp; Western Iowa)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Elkhorn, Waterloo &amp; Valley Areas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Former and Current Business Leaders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Office PowerPoint</Application>
  <PresentationFormat>On-screen Show (16:9)</PresentationFormat>
  <Paragraphs>145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Roboto</vt:lpstr>
      <vt:lpstr>Material</vt:lpstr>
      <vt:lpstr>“Get to Know Rotary”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“Get to Know Rotary”</dc:title>
  <dc:creator>Nicki</dc:creator>
  <cp:lastModifiedBy>Nicki</cp:lastModifiedBy>
  <cp:revision>1</cp:revision>
  <dcterms:modified xsi:type="dcterms:W3CDTF">2023-02-09T18:18:36Z</dcterms:modified>
</cp:coreProperties>
</file>