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Open Sans SemiCondensed Bold Italics" charset="1" panose="00000000000000000000"/>
      <p:regular r:id="rId18"/>
    </p:embeddedFont>
    <p:embeddedFont>
      <p:font typeface="Open Sans SemiCondensed" charset="1" panose="00000000000000000000"/>
      <p:regular r:id="rId19"/>
    </p:embeddedFont>
    <p:embeddedFont>
      <p:font typeface="Open Sans SemiCondensed Italics" charset="1" panose="00000000000000000000"/>
      <p:regular r:id="rId20"/>
    </p:embeddedFont>
    <p:embeddedFont>
      <p:font typeface="Open Sans SemiCondensed Bold" charset="1" panose="00000000000000000000"/>
      <p:regular r:id="rId21"/>
    </p:embeddedFont>
    <p:embeddedFont>
      <p:font typeface="Open Sans SemiCondensed Semi-Bold" charset="1" panose="00000000000000000000"/>
      <p:regular r:id="rId22"/>
    </p:embeddedFont>
    <p:embeddedFont>
      <p:font typeface="Calibri (MS)" charset="1" panose="020F050202020403020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12751" y="345064"/>
            <a:ext cx="12662498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9"/>
              </a:lnSpc>
            </a:pPr>
            <a:r>
              <a:rPr lang="en-US" b="true" sz="5499" i="true">
                <a:solidFill>
                  <a:srgbClr val="F7A81B"/>
                </a:solidFill>
                <a:latin typeface="Open Sans SemiCondensed Bold Italics"/>
                <a:ea typeface="Open Sans SemiCondensed Bold Italics"/>
                <a:cs typeface="Open Sans SemiCondensed Bold Italics"/>
                <a:sym typeface="Open Sans SemiCondensed Bold Italics"/>
              </a:rPr>
              <a:t>Hide this slide in your final presentation.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368261"/>
            <a:ext cx="16230600" cy="673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Why this template?</a:t>
            </a:r>
          </a:p>
          <a:p>
            <a:pPr algn="l" marL="971550" indent="-485775" lvl="1">
              <a:lnSpc>
                <a:spcPts val="67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Ensures Consistency and Professionalism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Reinforces Rotary’s Brand Identity</a:t>
            </a:r>
          </a:p>
          <a:p>
            <a:pPr algn="l" marL="2266952" indent="-566738" lvl="3">
              <a:lnSpc>
                <a:spcPts val="5250"/>
              </a:lnSpc>
              <a:buFont typeface="Arial"/>
              <a:buChar char="￭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Consistent use of logo, brand colors, fonts, and imagery. 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Avoids </a:t>
            </a:r>
            <a:r>
              <a:rPr lang="en-US" sz="3500" i="true">
                <a:solidFill>
                  <a:srgbClr val="17458F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“Frankendecks”</a:t>
            </a:r>
          </a:p>
          <a:p>
            <a:pPr algn="l" marL="2266952" indent="-566738" lvl="3">
              <a:lnSpc>
                <a:spcPts val="5250"/>
              </a:lnSpc>
              <a:buFont typeface="Arial"/>
              <a:buChar char="￭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Higher perceived quality with a unified look for all PPTs</a:t>
            </a:r>
          </a:p>
          <a:p>
            <a:pPr algn="l" marL="971550" indent="-485775" lvl="1">
              <a:lnSpc>
                <a:spcPts val="67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Builds Credibility and Trust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Leaves a Lasting Impression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Tells a Unified Story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038700"/>
            <a:ext cx="18288000" cy="8248300"/>
            <a:chOff x="0" y="0"/>
            <a:chExt cx="4816593" cy="21723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172392"/>
            </a:xfrm>
            <a:custGeom>
              <a:avLst/>
              <a:gdLst/>
              <a:ahLst/>
              <a:cxnLst/>
              <a:rect r="r" b="b" t="t" l="l"/>
              <a:pathLst>
                <a:path h="217239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172392"/>
                  </a:lnTo>
                  <a:lnTo>
                    <a:pt x="0" y="2172392"/>
                  </a:lnTo>
                  <a:close/>
                </a:path>
              </a:pathLst>
            </a:custGeom>
            <a:solidFill>
              <a:srgbClr val="00A2E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28575"/>
              <a:ext cx="4816593" cy="21438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2689375"/>
            <a:ext cx="16230600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b="true" sz="5499">
                <a:solidFill>
                  <a:srgbClr val="FFFFF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Main text (size 55)</a:t>
            </a:r>
          </a:p>
          <a:p>
            <a:pPr algn="l">
              <a:lnSpc>
                <a:spcPts val="5400"/>
              </a:lnSpc>
            </a:pPr>
          </a:p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FFFFF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Regular </a:t>
            </a:r>
            <a:r>
              <a:rPr lang="en-US" sz="4500">
                <a:solidFill>
                  <a:srgbClr val="FFFFF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text (size 45)</a:t>
            </a:r>
          </a:p>
          <a:p>
            <a:pPr algn="l">
              <a:lnSpc>
                <a:spcPts val="5400"/>
              </a:lnSpc>
            </a:pPr>
          </a:p>
          <a:p>
            <a:pPr algn="l" marL="1213866" indent="-606933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Bullet text (size 45)</a:t>
            </a:r>
          </a:p>
          <a:p>
            <a:pPr algn="l" marL="1511301" indent="-503767" lvl="2">
              <a:lnSpc>
                <a:spcPts val="4200"/>
              </a:lnSpc>
              <a:buFont typeface="Arial"/>
              <a:buChar char="⚬"/>
            </a:pPr>
            <a:r>
              <a:rPr lang="en-US" sz="3500">
                <a:solidFill>
                  <a:srgbClr val="FFFFF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Sub-bullet text (size 35)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78180"/>
            <a:ext cx="16230600" cy="841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7"/>
              </a:lnSpc>
            </a:pPr>
            <a:r>
              <a:rPr lang="en-US" b="true" sz="6999">
                <a:solidFill>
                  <a:srgbClr val="17458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Title (size 70)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893836" y="8883987"/>
            <a:ext cx="4365464" cy="1121682"/>
          </a:xfrm>
          <a:custGeom>
            <a:avLst/>
            <a:gdLst/>
            <a:ahLst/>
            <a:cxnLst/>
            <a:rect r="r" b="b" t="t" l="l"/>
            <a:pathLst>
              <a:path h="1121682" w="4365464">
                <a:moveTo>
                  <a:pt x="0" y="0"/>
                </a:moveTo>
                <a:lnTo>
                  <a:pt x="4365464" y="0"/>
                </a:lnTo>
                <a:lnTo>
                  <a:pt x="4365464" y="1121682"/>
                </a:lnTo>
                <a:lnTo>
                  <a:pt x="0" y="1121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9287665"/>
            <a:ext cx="6328395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17458F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533400"/>
            <a:ext cx="9274014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00"/>
              </a:lnSpc>
            </a:pPr>
            <a:r>
              <a:rPr lang="en-US" b="true" sz="7500">
                <a:solidFill>
                  <a:srgbClr val="17458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CONCLUSION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2038700"/>
            <a:ext cx="18288000" cy="8248300"/>
            <a:chOff x="0" y="0"/>
            <a:chExt cx="4816593" cy="21723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172392"/>
            </a:xfrm>
            <a:custGeom>
              <a:avLst/>
              <a:gdLst/>
              <a:ahLst/>
              <a:cxnLst/>
              <a:rect r="r" b="b" t="t" l="l"/>
              <a:pathLst>
                <a:path h="217239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172392"/>
                  </a:lnTo>
                  <a:lnTo>
                    <a:pt x="0" y="2172392"/>
                  </a:lnTo>
                  <a:close/>
                </a:path>
              </a:pathLst>
            </a:custGeom>
            <a:solidFill>
              <a:srgbClr val="00A2E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28575"/>
              <a:ext cx="4816593" cy="21438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9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661163" y="3105250"/>
            <a:ext cx="10150050" cy="754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4500">
                <a:solidFill>
                  <a:srgbClr val="FFFFF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Text content (size 45)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1051438" y="-562540"/>
            <a:ext cx="7236561" cy="10849544"/>
            <a:chOff x="0" y="0"/>
            <a:chExt cx="9648748" cy="1446605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48698" cy="14466063"/>
            </a:xfrm>
            <a:custGeom>
              <a:avLst/>
              <a:gdLst/>
              <a:ahLst/>
              <a:cxnLst/>
              <a:rect r="r" b="b" t="t" l="l"/>
              <a:pathLst>
                <a:path h="14466063" w="9648698">
                  <a:moveTo>
                    <a:pt x="0" y="0"/>
                  </a:moveTo>
                  <a:lnTo>
                    <a:pt x="9648698" y="0"/>
                  </a:lnTo>
                  <a:lnTo>
                    <a:pt x="9648698" y="14466063"/>
                  </a:lnTo>
                  <a:lnTo>
                    <a:pt x="0" y="14466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643" t="0" r="-58643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45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486400" y="3506724"/>
            <a:ext cx="7315200" cy="3273552"/>
          </a:xfrm>
          <a:custGeom>
            <a:avLst/>
            <a:gdLst/>
            <a:ahLst/>
            <a:cxnLst/>
            <a:rect r="r" b="b" t="t" l="l"/>
            <a:pathLst>
              <a:path h="3273552" w="7315200">
                <a:moveTo>
                  <a:pt x="0" y="0"/>
                </a:moveTo>
                <a:lnTo>
                  <a:pt x="7315200" y="0"/>
                </a:lnTo>
                <a:lnTo>
                  <a:pt x="7315200" y="3273552"/>
                </a:lnTo>
                <a:lnTo>
                  <a:pt x="0" y="32735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486400" y="4386411"/>
            <a:ext cx="6751230" cy="1514177"/>
            <a:chOff x="0" y="0"/>
            <a:chExt cx="12054250" cy="2703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054249" cy="2703548"/>
            </a:xfrm>
            <a:custGeom>
              <a:avLst/>
              <a:gdLst/>
              <a:ahLst/>
              <a:cxnLst/>
              <a:rect r="r" b="b" t="t" l="l"/>
              <a:pathLst>
                <a:path h="2703548" w="12054249">
                  <a:moveTo>
                    <a:pt x="0" y="0"/>
                  </a:moveTo>
                  <a:lnTo>
                    <a:pt x="12054249" y="0"/>
                  </a:lnTo>
                  <a:lnTo>
                    <a:pt x="12054249" y="2703548"/>
                  </a:lnTo>
                  <a:lnTo>
                    <a:pt x="0" y="27035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12054250" cy="270354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8640"/>
                </a:lnSpc>
              </a:pPr>
              <a:r>
                <a:rPr lang="en-US" b="true" sz="7200">
                  <a:solidFill>
                    <a:srgbClr val="FFFFFF"/>
                  </a:solidFill>
                  <a:latin typeface="Open Sans SemiCondensed Bold"/>
                  <a:ea typeface="Open Sans SemiCondensed Bold"/>
                  <a:cs typeface="Open Sans SemiCondensed Bold"/>
                  <a:sym typeface="Open Sans SemiCondensed Bold"/>
                </a:rPr>
                <a:t>QUESTIONS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996475" y="1028700"/>
            <a:ext cx="7151050" cy="1837422"/>
          </a:xfrm>
          <a:custGeom>
            <a:avLst/>
            <a:gdLst/>
            <a:ahLst/>
            <a:cxnLst/>
            <a:rect r="r" b="b" t="t" l="l"/>
            <a:pathLst>
              <a:path h="1837422" w="7151050">
                <a:moveTo>
                  <a:pt x="0" y="0"/>
                </a:moveTo>
                <a:lnTo>
                  <a:pt x="7151050" y="0"/>
                </a:lnTo>
                <a:lnTo>
                  <a:pt x="7151050" y="1837422"/>
                </a:lnTo>
                <a:lnTo>
                  <a:pt x="0" y="18374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818866" y="8915400"/>
            <a:ext cx="5440434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F7A81B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  <p:transition spd="fast">
    <p:fade/>
  </p:transition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082525" y="1455232"/>
            <a:ext cx="8122950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9"/>
              </a:lnSpc>
            </a:pPr>
            <a:r>
              <a:rPr lang="en-US" sz="5499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How to use it: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812751" y="345064"/>
            <a:ext cx="12662498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9"/>
              </a:lnSpc>
            </a:pPr>
            <a:r>
              <a:rPr lang="en-US" b="true" sz="5499" i="true">
                <a:solidFill>
                  <a:srgbClr val="F7A81B"/>
                </a:solidFill>
                <a:latin typeface="Open Sans SemiCondensed Bold Italics"/>
                <a:ea typeface="Open Sans SemiCondensed Bold Italics"/>
                <a:cs typeface="Open Sans SemiCondensed Bold Italics"/>
                <a:sym typeface="Open Sans SemiCondensed Bold Italics"/>
              </a:rPr>
              <a:t>Hide this slide in your final presentation.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708275"/>
            <a:ext cx="8122950" cy="648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9"/>
              </a:lnSpc>
            </a:pPr>
            <a:r>
              <a:rPr lang="en-US" sz="5499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In Canva: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Use template link to create your own PPT copy online.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Duplicate and delete slides as needed for your presentation</a:t>
            </a:r>
          </a:p>
          <a:p>
            <a:pPr algn="l" marL="1511301" indent="-503767" lvl="2">
              <a:lnSpc>
                <a:spcPts val="3850"/>
              </a:lnSpc>
              <a:buFont typeface="Arial"/>
              <a:buChar char="⚬"/>
            </a:pPr>
            <a:r>
              <a:rPr lang="en-US" sz="3500" u="sng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Slides available:</a:t>
            </a: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 Title Slide; Agenda Slide; 2x Quote Slides; 2x Picture Title Slides; 2x Content Slides; Conclusion Slide; Questions Slide.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Update text content and/or images as needed.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498721" y="2774950"/>
            <a:ext cx="8122950" cy="648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9"/>
              </a:lnSpc>
            </a:pPr>
            <a:r>
              <a:rPr lang="en-US" sz="5499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In PowerPoint: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Download the template file from the district website.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Duplicate and delete slides as needed for your presentation</a:t>
            </a:r>
          </a:p>
          <a:p>
            <a:pPr algn="l" marL="1511301" indent="-503767" lvl="2">
              <a:lnSpc>
                <a:spcPts val="3850"/>
              </a:lnSpc>
              <a:buFont typeface="Arial"/>
              <a:buChar char="⚬"/>
            </a:pPr>
            <a:r>
              <a:rPr lang="en-US" sz="3500" u="sng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Slides available:</a:t>
            </a: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 Title Slide; Agenda Slide; 2x Quote Slides; 2x Picture Title Slides; 2x Content Slides; Conclusion Slide; Questions Slide.</a:t>
            </a:r>
          </a:p>
          <a:p>
            <a:pPr algn="l" marL="971550" indent="-485775" lvl="1">
              <a:lnSpc>
                <a:spcPts val="49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Update text content and/or images as needed.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DA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244531"/>
            <a:ext cx="18288000" cy="3264176"/>
            <a:chOff x="0" y="0"/>
            <a:chExt cx="24384000" cy="4352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4352290"/>
            </a:xfrm>
            <a:custGeom>
              <a:avLst/>
              <a:gdLst/>
              <a:ahLst/>
              <a:cxnLst/>
              <a:rect r="r" b="b" t="t" l="l"/>
              <a:pathLst>
                <a:path h="435229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352290"/>
                  </a:lnTo>
                  <a:lnTo>
                    <a:pt x="0" y="4352290"/>
                  </a:lnTo>
                  <a:close/>
                </a:path>
              </a:pathLst>
            </a:custGeom>
            <a:solidFill>
              <a:srgbClr val="00A2E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1028700"/>
            <a:ext cx="10129980" cy="2602842"/>
          </a:xfrm>
          <a:custGeom>
            <a:avLst/>
            <a:gdLst/>
            <a:ahLst/>
            <a:cxnLst/>
            <a:rect r="r" b="b" t="t" l="l"/>
            <a:pathLst>
              <a:path h="2602842" w="10129980">
                <a:moveTo>
                  <a:pt x="0" y="0"/>
                </a:moveTo>
                <a:lnTo>
                  <a:pt x="10129980" y="0"/>
                </a:lnTo>
                <a:lnTo>
                  <a:pt x="10129980" y="2602842"/>
                </a:lnTo>
                <a:lnTo>
                  <a:pt x="0" y="2602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1425" y="5909215"/>
            <a:ext cx="18105150" cy="1934807"/>
            <a:chOff x="0" y="0"/>
            <a:chExt cx="24140200" cy="257974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76200"/>
              <a:ext cx="24140200" cy="1447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100"/>
                </a:lnSpc>
              </a:pPr>
              <a:r>
                <a:rPr lang="en-US" b="true" sz="7500">
                  <a:solidFill>
                    <a:srgbClr val="FFFFFF"/>
                  </a:solidFill>
                  <a:latin typeface="Open Sans SemiCondensed Bold"/>
                  <a:ea typeface="Open Sans SemiCondensed Bold"/>
                  <a:cs typeface="Open Sans SemiCondensed Bold"/>
                  <a:sym typeface="Open Sans SemiCondensed Bold"/>
                </a:rPr>
                <a:t>TITLE (size 75)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611367"/>
              <a:ext cx="24140200" cy="968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0"/>
                </a:lnSpc>
              </a:pPr>
              <a:r>
                <a:rPr lang="en-US" b="true" sz="5000">
                  <a:solidFill>
                    <a:srgbClr val="17458F"/>
                  </a:solidFill>
                  <a:latin typeface="Open Sans SemiCondensed Semi-Bold"/>
                  <a:ea typeface="Open Sans SemiCondensed Semi-Bold"/>
                  <a:cs typeface="Open Sans SemiCondensed Semi-Bold"/>
                  <a:sym typeface="Open Sans SemiCondensed Semi-Bold"/>
                </a:rPr>
                <a:t>Subtitle (size 50)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1818866" y="9286875"/>
            <a:ext cx="5440434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F7A81B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144000" cy="10287000"/>
            <a:chOff x="0" y="0"/>
            <a:chExt cx="12192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2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A2E0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9616425" y="614343"/>
            <a:ext cx="8122950" cy="559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49"/>
              </a:lnSpc>
            </a:pPr>
            <a:r>
              <a:rPr lang="en-US" sz="5499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Main Text (size 55)</a:t>
            </a:r>
          </a:p>
          <a:p>
            <a:pPr algn="l" marL="849821" indent="-424910" lvl="1">
              <a:lnSpc>
                <a:spcPts val="67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Bullet Text (size 45)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Sub-bullet Text (size 35)</a:t>
            </a:r>
          </a:p>
          <a:p>
            <a:pPr algn="l" marL="849821" indent="-424910" lvl="1">
              <a:lnSpc>
                <a:spcPts val="67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Bullet Text (size 45)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Sub-bullet Text (size 35)</a:t>
            </a:r>
          </a:p>
          <a:p>
            <a:pPr algn="l" marL="849821" indent="-424910" lvl="1">
              <a:lnSpc>
                <a:spcPts val="675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Bullet Text (size 45)</a:t>
            </a:r>
          </a:p>
          <a:p>
            <a:pPr algn="l" marL="1511301" indent="-503767" lvl="2">
              <a:lnSpc>
                <a:spcPts val="525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Sub-bullet Text (size 35)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19748" y="4021884"/>
            <a:ext cx="7104505" cy="2243232"/>
            <a:chOff x="0" y="0"/>
            <a:chExt cx="9472673" cy="2990976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472673" cy="2270124"/>
              <a:chOff x="0" y="0"/>
              <a:chExt cx="9472673" cy="2270124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9472673" cy="2270124"/>
              </a:xfrm>
              <a:custGeom>
                <a:avLst/>
                <a:gdLst/>
                <a:ahLst/>
                <a:cxnLst/>
                <a:rect r="r" b="b" t="t" l="l"/>
                <a:pathLst>
                  <a:path h="2270124" w="9472673">
                    <a:moveTo>
                      <a:pt x="0" y="0"/>
                    </a:moveTo>
                    <a:lnTo>
                      <a:pt x="9472673" y="0"/>
                    </a:lnTo>
                    <a:lnTo>
                      <a:pt x="9472673" y="2270124"/>
                    </a:lnTo>
                    <a:lnTo>
                      <a:pt x="0" y="227012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76200"/>
                <a:ext cx="9472673" cy="2193924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8100"/>
                  </a:lnSpc>
                </a:pPr>
                <a:r>
                  <a:rPr lang="en-US" b="true" sz="7500">
                    <a:solidFill>
                      <a:srgbClr val="FFFFFF"/>
                    </a:solidFill>
                    <a:latin typeface="Open Sans SemiCondensed Bold"/>
                    <a:ea typeface="Open Sans SemiCondensed Bold"/>
                    <a:cs typeface="Open Sans SemiCondensed Bold"/>
                    <a:sym typeface="Open Sans SemiCondensed Bold"/>
                  </a:rPr>
                  <a:t>AGENDA</a:t>
                </a: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0" y="2317749"/>
              <a:ext cx="8930281" cy="673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88"/>
                </a:lnSpc>
              </a:pPr>
              <a:r>
                <a:rPr lang="en-US" sz="3600">
                  <a:solidFill>
                    <a:srgbClr val="FFFFFF"/>
                  </a:solidFill>
                  <a:latin typeface="Open Sans SemiCondensed"/>
                  <a:ea typeface="Open Sans SemiCondensed"/>
                  <a:cs typeface="Open Sans SemiCondensed"/>
                  <a:sym typeface="Open Sans SemiCondensed"/>
                </a:rPr>
                <a:t>Subtitle (size 35)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475200" y="173355"/>
            <a:ext cx="635001" cy="547688"/>
            <a:chOff x="0" y="0"/>
            <a:chExt cx="846668" cy="7302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46668" cy="730250"/>
            </a:xfrm>
            <a:custGeom>
              <a:avLst/>
              <a:gdLst/>
              <a:ahLst/>
              <a:cxnLst/>
              <a:rect r="r" b="b" t="t" l="l"/>
              <a:pathLst>
                <a:path h="730250" w="846668">
                  <a:moveTo>
                    <a:pt x="0" y="0"/>
                  </a:moveTo>
                  <a:lnTo>
                    <a:pt x="846668" y="0"/>
                  </a:lnTo>
                  <a:lnTo>
                    <a:pt x="846668" y="730250"/>
                  </a:lnTo>
                  <a:lnTo>
                    <a:pt x="0" y="730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46668" cy="768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0"/>
                </a:lnSpc>
              </a:pPr>
              <a:r>
                <a:rPr lang="en-US" sz="1800">
                  <a:solidFill>
                    <a:srgbClr val="01B4E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‹#›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28700" y="1057275"/>
            <a:ext cx="5440434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17458F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475200" y="173355"/>
            <a:ext cx="635001" cy="547688"/>
            <a:chOff x="0" y="0"/>
            <a:chExt cx="846668" cy="7302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46668" cy="730250"/>
            </a:xfrm>
            <a:custGeom>
              <a:avLst/>
              <a:gdLst/>
              <a:ahLst/>
              <a:cxnLst/>
              <a:rect r="r" b="b" t="t" l="l"/>
              <a:pathLst>
                <a:path h="730250" w="846668">
                  <a:moveTo>
                    <a:pt x="0" y="0"/>
                  </a:moveTo>
                  <a:lnTo>
                    <a:pt x="846668" y="0"/>
                  </a:lnTo>
                  <a:lnTo>
                    <a:pt x="846668" y="730250"/>
                  </a:lnTo>
                  <a:lnTo>
                    <a:pt x="0" y="730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46668" cy="768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0"/>
                </a:lnSpc>
              </a:pPr>
              <a:r>
                <a:rPr lang="en-US" sz="18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‹#›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7A81B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4305300"/>
            <a:ext cx="16230600" cy="167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200"/>
              </a:lnSpc>
            </a:pPr>
            <a:r>
              <a:rPr lang="en-US" b="true" sz="11000">
                <a:solidFill>
                  <a:srgbClr val="FFFFF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Quote text (size 110)</a:t>
            </a:r>
          </a:p>
        </p:txBody>
      </p:sp>
    </p:spTree>
  </p:cSld>
  <p:clrMapOvr>
    <a:masterClrMapping/>
  </p:clrMapOvr>
  <p:transition spd="fast">
    <p:fade/>
  </p:transition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324350"/>
            <a:ext cx="16230600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960"/>
              </a:lnSpc>
            </a:pPr>
            <a:r>
              <a:rPr lang="en-US" b="true" sz="10800">
                <a:solidFill>
                  <a:srgbClr val="005DA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Quote</a:t>
            </a:r>
            <a:r>
              <a:rPr lang="en-US" b="true" sz="10800">
                <a:solidFill>
                  <a:srgbClr val="005DA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 text (size 110)</a:t>
            </a:r>
          </a:p>
        </p:txBody>
      </p:sp>
    </p:spTree>
  </p:cSld>
  <p:clrMapOvr>
    <a:masterClrMapping/>
  </p:clrMapOvr>
  <p:transition spd="fast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"/>
            <a:ext cx="18288000" cy="7565570"/>
            <a:chOff x="0" y="0"/>
            <a:chExt cx="24384000" cy="100874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0087483"/>
            </a:xfrm>
            <a:custGeom>
              <a:avLst/>
              <a:gdLst/>
              <a:ahLst/>
              <a:cxnLst/>
              <a:rect r="r" b="b" t="t" l="l"/>
              <a:pathLst>
                <a:path h="10087483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0087483"/>
                  </a:lnTo>
                  <a:lnTo>
                    <a:pt x="0" y="10087483"/>
                  </a:lnTo>
                  <a:close/>
                </a:path>
              </a:pathLst>
            </a:custGeom>
            <a:solidFill>
              <a:srgbClr val="00A2E0">
                <a:alpha val="2431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4384000" cy="10154101"/>
            </a:xfrm>
            <a:prstGeom prst="rect">
              <a:avLst/>
            </a:prstGeom>
          </p:spPr>
          <p:txBody>
            <a:bodyPr anchor="b" rtlCol="false" tIns="50800" lIns="50800" bIns="50800" rIns="50800"/>
            <a:lstStyle/>
            <a:p>
              <a:pPr algn="l">
                <a:lnSpc>
                  <a:spcPts val="4320"/>
                </a:lnSpc>
              </a:pPr>
              <a:r>
                <a:rPr lang="en-US" sz="36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z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7565571"/>
            <a:ext cx="18288000" cy="2721431"/>
            <a:chOff x="0" y="0"/>
            <a:chExt cx="24384000" cy="362857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384000" cy="3628517"/>
            </a:xfrm>
            <a:custGeom>
              <a:avLst/>
              <a:gdLst/>
              <a:ahLst/>
              <a:cxnLst/>
              <a:rect r="r" b="b" t="t" l="l"/>
              <a:pathLst>
                <a:path h="3628517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3628517"/>
                  </a:lnTo>
                  <a:lnTo>
                    <a:pt x="0" y="3628517"/>
                  </a:lnTo>
                  <a:close/>
                </a:path>
              </a:pathLst>
            </a:custGeom>
            <a:solidFill>
              <a:srgbClr val="00A2E0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475201" y="173356"/>
            <a:ext cx="635003" cy="547688"/>
            <a:chOff x="0" y="0"/>
            <a:chExt cx="846670" cy="7302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46670" cy="730250"/>
            </a:xfrm>
            <a:custGeom>
              <a:avLst/>
              <a:gdLst/>
              <a:ahLst/>
              <a:cxnLst/>
              <a:rect r="r" b="b" t="t" l="l"/>
              <a:pathLst>
                <a:path h="730250" w="846670">
                  <a:moveTo>
                    <a:pt x="0" y="0"/>
                  </a:moveTo>
                  <a:lnTo>
                    <a:pt x="846670" y="0"/>
                  </a:lnTo>
                  <a:lnTo>
                    <a:pt x="846670" y="730250"/>
                  </a:lnTo>
                  <a:lnTo>
                    <a:pt x="0" y="730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46670" cy="768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0"/>
                </a:lnSpc>
              </a:pPr>
              <a:r>
                <a:rPr lang="en-US" sz="1800">
                  <a:solidFill>
                    <a:srgbClr val="01B4E7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‹#›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98877" y="0"/>
            <a:ext cx="18432663" cy="7625444"/>
            <a:chOff x="0" y="0"/>
            <a:chExt cx="24576884" cy="1016725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576912" cy="10167239"/>
            </a:xfrm>
            <a:custGeom>
              <a:avLst/>
              <a:gdLst/>
              <a:ahLst/>
              <a:cxnLst/>
              <a:rect r="r" b="b" t="t" l="l"/>
              <a:pathLst>
                <a:path h="10167239" w="24576912">
                  <a:moveTo>
                    <a:pt x="0" y="0"/>
                  </a:moveTo>
                  <a:lnTo>
                    <a:pt x="24576912" y="0"/>
                  </a:lnTo>
                  <a:lnTo>
                    <a:pt x="24576912" y="10167239"/>
                  </a:lnTo>
                  <a:lnTo>
                    <a:pt x="0" y="10167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1327" r="0" b="-39723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3594660" y="8864504"/>
            <a:ext cx="4365464" cy="1121682"/>
          </a:xfrm>
          <a:custGeom>
            <a:avLst/>
            <a:gdLst/>
            <a:ahLst/>
            <a:cxnLst/>
            <a:rect r="r" b="b" t="t" l="l"/>
            <a:pathLst>
              <a:path h="1121682" w="4365464">
                <a:moveTo>
                  <a:pt x="0" y="0"/>
                </a:moveTo>
                <a:lnTo>
                  <a:pt x="4365464" y="0"/>
                </a:lnTo>
                <a:lnTo>
                  <a:pt x="4365464" y="1121682"/>
                </a:lnTo>
                <a:lnTo>
                  <a:pt x="0" y="1121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35926" y="8068469"/>
            <a:ext cx="13180074" cy="982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b="true" sz="6999">
                <a:solidFill>
                  <a:srgbClr val="FFFFF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Title (size 70)</a:t>
            </a:r>
          </a:p>
        </p:txBody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72000" y="0"/>
            <a:ext cx="13716000" cy="10287000"/>
            <a:chOff x="0" y="0"/>
            <a:chExt cx="18288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285" t="0" r="-6285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4572000" cy="10287000"/>
            <a:chOff x="0" y="0"/>
            <a:chExt cx="6096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09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A2E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0234" y="4027408"/>
            <a:ext cx="4011532" cy="2232183"/>
            <a:chOff x="0" y="0"/>
            <a:chExt cx="5348709" cy="2976244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5348709" cy="2270124"/>
              <a:chOff x="0" y="0"/>
              <a:chExt cx="5348709" cy="227012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5348709" cy="2270124"/>
              </a:xfrm>
              <a:custGeom>
                <a:avLst/>
                <a:gdLst/>
                <a:ahLst/>
                <a:cxnLst/>
                <a:rect r="r" b="b" t="t" l="l"/>
                <a:pathLst>
                  <a:path h="2270124" w="5348709">
                    <a:moveTo>
                      <a:pt x="0" y="0"/>
                    </a:moveTo>
                    <a:lnTo>
                      <a:pt x="5348709" y="0"/>
                    </a:lnTo>
                    <a:lnTo>
                      <a:pt x="5348709" y="2270124"/>
                    </a:lnTo>
                    <a:lnTo>
                      <a:pt x="0" y="227012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47625"/>
                <a:ext cx="5348709" cy="2222499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5400"/>
                  </a:lnSpc>
                </a:pPr>
                <a:r>
                  <a:rPr lang="en-US" b="true" sz="5000">
                    <a:solidFill>
                      <a:srgbClr val="FFFFFF"/>
                    </a:solidFill>
                    <a:latin typeface="Open Sans SemiCondensed Bold"/>
                    <a:ea typeface="Open Sans SemiCondensed Bold"/>
                    <a:cs typeface="Open Sans SemiCondensed Bold"/>
                    <a:sym typeface="Open Sans SemiCondensed Bold"/>
                  </a:rPr>
                  <a:t>Title (size 50)</a:t>
                </a: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2317749"/>
              <a:ext cx="5348709" cy="6584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80"/>
                </a:lnSpc>
              </a:pPr>
              <a:r>
                <a:rPr lang="en-US" sz="3500">
                  <a:solidFill>
                    <a:srgbClr val="FFFFFF"/>
                  </a:solidFill>
                  <a:latin typeface="Open Sans SemiCondensed"/>
                  <a:ea typeface="Open Sans SemiCondensed"/>
                  <a:cs typeface="Open Sans SemiCondensed"/>
                  <a:sym typeface="Open Sans SemiCondensed"/>
                </a:rPr>
                <a:t>Subtitle (size 35)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3268" y="8922953"/>
            <a:ext cx="4365464" cy="1121682"/>
          </a:xfrm>
          <a:custGeom>
            <a:avLst/>
            <a:gdLst/>
            <a:ahLst/>
            <a:cxnLst/>
            <a:rect r="r" b="b" t="t" l="l"/>
            <a:pathLst>
              <a:path h="1121682" w="4365464">
                <a:moveTo>
                  <a:pt x="0" y="0"/>
                </a:moveTo>
                <a:lnTo>
                  <a:pt x="4365464" y="0"/>
                </a:lnTo>
                <a:lnTo>
                  <a:pt x="4365464" y="1121682"/>
                </a:lnTo>
                <a:lnTo>
                  <a:pt x="0" y="1121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57200" y="871538"/>
            <a:ext cx="3834566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17458F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  <p:transition spd="fast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4572000" cy="10287000"/>
            <a:chOff x="0" y="0"/>
            <a:chExt cx="6096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09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6096000">
                  <a:moveTo>
                    <a:pt x="0" y="0"/>
                  </a:moveTo>
                  <a:lnTo>
                    <a:pt x="6096000" y="0"/>
                  </a:lnTo>
                  <a:lnTo>
                    <a:pt x="6096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A2E0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5082525" y="456724"/>
            <a:ext cx="12176775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b="true" sz="5499">
                <a:solidFill>
                  <a:srgbClr val="17458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Main Text (size 55)</a:t>
            </a:r>
          </a:p>
          <a:p>
            <a:pPr algn="l">
              <a:lnSpc>
                <a:spcPts val="5400"/>
              </a:lnSpc>
            </a:pPr>
          </a:p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Regular text (size 45)</a:t>
            </a:r>
          </a:p>
          <a:p>
            <a:pPr algn="l">
              <a:lnSpc>
                <a:spcPts val="5400"/>
              </a:lnSpc>
            </a:pPr>
          </a:p>
          <a:p>
            <a:pPr algn="l"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Bullet text (size 45)</a:t>
            </a:r>
          </a:p>
          <a:p>
            <a:pPr algn="l" marL="1511301" indent="-503767" lvl="2">
              <a:lnSpc>
                <a:spcPts val="4200"/>
              </a:lnSpc>
              <a:buFont typeface="Arial"/>
              <a:buChar char="⚬"/>
            </a:pPr>
            <a:r>
              <a:rPr lang="en-US" sz="3500">
                <a:solidFill>
                  <a:srgbClr val="17458F"/>
                </a:solidFill>
                <a:latin typeface="Open Sans SemiCondensed"/>
                <a:ea typeface="Open Sans SemiCondensed"/>
                <a:cs typeface="Open Sans SemiCondensed"/>
                <a:sym typeface="Open Sans SemiCondensed"/>
              </a:rPr>
              <a:t>Sub-bullet text (size 35)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80234" y="4027408"/>
            <a:ext cx="4011532" cy="2232183"/>
            <a:chOff x="0" y="0"/>
            <a:chExt cx="5348709" cy="297624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5348709" cy="2270124"/>
              <a:chOff x="0" y="0"/>
              <a:chExt cx="5348709" cy="2270124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5348709" cy="2270124"/>
              </a:xfrm>
              <a:custGeom>
                <a:avLst/>
                <a:gdLst/>
                <a:ahLst/>
                <a:cxnLst/>
                <a:rect r="r" b="b" t="t" l="l"/>
                <a:pathLst>
                  <a:path h="2270124" w="5348709">
                    <a:moveTo>
                      <a:pt x="0" y="0"/>
                    </a:moveTo>
                    <a:lnTo>
                      <a:pt x="5348709" y="0"/>
                    </a:lnTo>
                    <a:lnTo>
                      <a:pt x="5348709" y="2270124"/>
                    </a:lnTo>
                    <a:lnTo>
                      <a:pt x="0" y="227012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47625"/>
                <a:ext cx="5348709" cy="2222499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5400"/>
                  </a:lnSpc>
                </a:pPr>
                <a:r>
                  <a:rPr lang="en-US" b="true" sz="5000">
                    <a:solidFill>
                      <a:srgbClr val="FFFFFF"/>
                    </a:solidFill>
                    <a:latin typeface="Open Sans SemiCondensed Bold"/>
                    <a:ea typeface="Open Sans SemiCondensed Bold"/>
                    <a:cs typeface="Open Sans SemiCondensed Bold"/>
                    <a:sym typeface="Open Sans SemiCondensed Bold"/>
                  </a:rPr>
                  <a:t>Title (size 50)</a:t>
                </a: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0" y="2317749"/>
              <a:ext cx="5348709" cy="6584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80"/>
                </a:lnSpc>
              </a:pPr>
              <a:r>
                <a:rPr lang="en-US" sz="3500">
                  <a:solidFill>
                    <a:srgbClr val="FFFFFF"/>
                  </a:solidFill>
                  <a:latin typeface="Open Sans SemiCondensed"/>
                  <a:ea typeface="Open Sans SemiCondensed"/>
                  <a:cs typeface="Open Sans SemiCondensed"/>
                  <a:sym typeface="Open Sans SemiCondensed"/>
                </a:rPr>
                <a:t>Subtitle (size 35)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3268" y="8922953"/>
            <a:ext cx="4365464" cy="1121682"/>
          </a:xfrm>
          <a:custGeom>
            <a:avLst/>
            <a:gdLst/>
            <a:ahLst/>
            <a:cxnLst/>
            <a:rect r="r" b="b" t="t" l="l"/>
            <a:pathLst>
              <a:path h="1121682" w="4365464">
                <a:moveTo>
                  <a:pt x="0" y="0"/>
                </a:moveTo>
                <a:lnTo>
                  <a:pt x="4365464" y="0"/>
                </a:lnTo>
                <a:lnTo>
                  <a:pt x="4365464" y="1121682"/>
                </a:lnTo>
                <a:lnTo>
                  <a:pt x="0" y="1121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57200" y="871538"/>
            <a:ext cx="3834566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2499" i="true">
                <a:solidFill>
                  <a:srgbClr val="17458F"/>
                </a:solidFill>
                <a:latin typeface="Open Sans SemiCondensed Italics"/>
                <a:ea typeface="Open Sans SemiCondensed Italics"/>
                <a:cs typeface="Open Sans SemiCondensed Italics"/>
                <a:sym typeface="Open Sans SemiCondensed Italics"/>
              </a:rPr>
              <a:t>Event Name &amp; Date (size 25)</a:t>
            </a:r>
          </a:p>
        </p:txBody>
      </p:sp>
    </p:spTree>
  </p:cSld>
  <p:clrMapOvr>
    <a:masterClrMapping/>
  </p:clrMapOvr>
  <p:transition spd="fast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DAGz1DwijhA</dc:identifier>
  <dcterms:modified xsi:type="dcterms:W3CDTF">2011-08-01T06:04:30Z</dcterms:modified>
  <cp:revision>1</cp:revision>
  <dc:title>Fall Assembly - PPT TEMPLATE</dc:title>
</cp:coreProperties>
</file>