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5" roundtripDataSignature="AMtx7mggWiI4QozdU48zITlvEfyOUfFN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3e76d3384a_0_147"/>
          <p:cNvSpPr txBox="1"/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g33e76d3384a_0_147"/>
          <p:cNvSpPr txBox="1"/>
          <p:nvPr>
            <p:ph idx="1" type="subTitle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g33e76d3384a_0_147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3e76d3384a_0_182"/>
          <p:cNvSpPr txBox="1"/>
          <p:nvPr>
            <p:ph hasCustomPrompt="1" type="title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g33e76d3384a_0_182"/>
          <p:cNvSpPr txBox="1"/>
          <p:nvPr>
            <p:ph idx="1" type="body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g33e76d3384a_0_182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3e76d3384a_0_18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e76d3384a_0_18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g33e76d3384a_0_18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53" name="Google Shape;53;g33e76d3384a_0_18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33e76d3384a_0_18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g33e76d3384a_0_18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3e76d3384a_0_151"/>
          <p:cNvSpPr txBox="1"/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g33e76d3384a_0_151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33e76d3384a_0_154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g33e76d3384a_0_154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g33e76d3384a_0_154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3e76d3384a_0_158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g33e76d3384a_0_158"/>
          <p:cNvSpPr txBox="1"/>
          <p:nvPr>
            <p:ph idx="1" type="body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g33e76d3384a_0_158"/>
          <p:cNvSpPr txBox="1"/>
          <p:nvPr>
            <p:ph idx="2" type="body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g33e76d3384a_0_158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3e76d3384a_0_163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g33e76d3384a_0_16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3e76d3384a_0_166"/>
          <p:cNvSpPr txBox="1"/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g33e76d3384a_0_166"/>
          <p:cNvSpPr txBox="1"/>
          <p:nvPr>
            <p:ph idx="1" type="body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g33e76d3384a_0_166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3e76d3384a_0_170"/>
          <p:cNvSpPr txBox="1"/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g33e76d3384a_0_170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3e76d3384a_0_173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g33e76d3384a_0_173"/>
          <p:cNvSpPr txBox="1"/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g33e76d3384a_0_173"/>
          <p:cNvSpPr txBox="1"/>
          <p:nvPr>
            <p:ph idx="1" type="subTitle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g33e76d3384a_0_173"/>
          <p:cNvSpPr txBox="1"/>
          <p:nvPr>
            <p:ph idx="2" type="body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g33e76d3384a_0_17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3e76d3384a_0_179"/>
          <p:cNvSpPr txBox="1"/>
          <p:nvPr>
            <p:ph idx="1" type="body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g33e76d3384a_0_179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D9E2D5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3e76d3384a_0_143"/>
          <p:cNvSpPr txBox="1"/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g33e76d3384a_0_143"/>
          <p:cNvSpPr txBox="1"/>
          <p:nvPr>
            <p:ph idx="1" type="body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g33e76d3384a_0_143"/>
          <p:cNvSpPr txBox="1"/>
          <p:nvPr>
            <p:ph idx="12" type="sldNum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"/>
          <p:cNvSpPr txBox="1"/>
          <p:nvPr>
            <p:ph type="ctrTitle"/>
          </p:nvPr>
        </p:nvSpPr>
        <p:spPr>
          <a:xfrm>
            <a:off x="152408" y="-8"/>
            <a:ext cx="85206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Wholesum Refillery: Reducing Waste, One Refill at a Time</a:t>
            </a:r>
            <a:endParaRPr/>
          </a:p>
        </p:txBody>
      </p:sp>
      <p:sp>
        <p:nvSpPr>
          <p:cNvPr id="61" name="Google Shape;61;p1"/>
          <p:cNvSpPr txBox="1"/>
          <p:nvPr>
            <p:ph idx="1" type="subTitle"/>
          </p:nvPr>
        </p:nvSpPr>
        <p:spPr>
          <a:xfrm>
            <a:off x="311700" y="5801108"/>
            <a:ext cx="8520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n-US">
                <a:solidFill>
                  <a:srgbClr val="888888"/>
                </a:solidFill>
              </a:rPr>
              <a:t>A Presentation to </a:t>
            </a:r>
            <a:r>
              <a:rPr lang="en-US">
                <a:solidFill>
                  <a:srgbClr val="888888"/>
                </a:solidFill>
              </a:rPr>
              <a:t>Rotary Club</a:t>
            </a:r>
            <a:endParaRPr>
              <a:solidFill>
                <a:srgbClr val="888888"/>
              </a:solidFill>
            </a:endParaRPr>
          </a:p>
        </p:txBody>
      </p:sp>
      <p:pic>
        <p:nvPicPr>
          <p:cNvPr id="62" name="Google Shape;62;p1" title="_AUG277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4250" y="2228989"/>
            <a:ext cx="5355500" cy="357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/>
          </a:p>
        </p:txBody>
      </p:sp>
      <p:sp>
        <p:nvSpPr>
          <p:cNvPr id="68" name="Google Shape;68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We Are: A local low-waste shop in Kentville dedicated to sustainability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Mission: Reducing single-use plastics &amp; making eco-friendly living accessible to our broader community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a Refillery?</a:t>
            </a:r>
            <a:endParaRPr/>
          </a:p>
        </p:txBody>
      </p:sp>
      <p:sp>
        <p:nvSpPr>
          <p:cNvPr id="74" name="Google Shape;74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store where customers bring their own containers to refill household and personal care products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It Matters: Cuts down on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packaging waste,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promotes mindful consumption</a:t>
            </a:r>
            <a:endParaRPr/>
          </a:p>
        </p:txBody>
      </p:sp>
      <p:pic>
        <p:nvPicPr>
          <p:cNvPr descr="Recycling center helps environment &gt; Whiteman Air Force Base &gt; News" id="75" name="Google Shape;7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7593" y="3039600"/>
            <a:ext cx="2199199" cy="308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"/>
          <p:cNvSpPr txBox="1"/>
          <p:nvPr>
            <p:ph type="title"/>
          </p:nvPr>
        </p:nvSpPr>
        <p:spPr>
          <a:xfrm>
            <a:off x="457200" y="747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About Wholesum Refillery</a:t>
            </a:r>
            <a:endParaRPr/>
          </a:p>
        </p:txBody>
      </p:sp>
      <p:sp>
        <p:nvSpPr>
          <p:cNvPr id="81" name="Google Shape;81;p4"/>
          <p:cNvSpPr txBox="1"/>
          <p:nvPr>
            <p:ph idx="1" type="body"/>
          </p:nvPr>
        </p:nvSpPr>
        <p:spPr>
          <a:xfrm>
            <a:off x="457200" y="1021002"/>
            <a:ext cx="8229600" cy="51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1242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Founded By: Rachael &amp; Krista, childhood friends passionate about sustainability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12420" lvl="0" marL="34290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Offerings: Household cleaners, personal care, reusable goods, and more</a:t>
            </a:r>
            <a:endParaRPr/>
          </a:p>
        </p:txBody>
      </p:sp>
      <p:pic>
        <p:nvPicPr>
          <p:cNvPr id="82" name="Google Shape;82;p4"/>
          <p:cNvPicPr preferRelativeResize="0"/>
          <p:nvPr/>
        </p:nvPicPr>
        <p:blipFill rotWithShape="1">
          <a:blip r:embed="rId3">
            <a:alphaModFix/>
          </a:blip>
          <a:srcRect b="27039" l="0" r="0" t="20670"/>
          <a:stretch/>
        </p:blipFill>
        <p:spPr>
          <a:xfrm>
            <a:off x="2630713" y="1906038"/>
            <a:ext cx="3882575" cy="3045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Products We Offer</a:t>
            </a:r>
            <a:endParaRPr/>
          </a:p>
        </p:txBody>
      </p:sp>
      <p:pic>
        <p:nvPicPr>
          <p:cNvPr descr="Maple Leaf Texture Isolated Free Stock Photo - Public Domain Pictures" id="88" name="Google Shape;88;p5"/>
          <p:cNvPicPr preferRelativeResize="0"/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1643063" y="500063"/>
            <a:ext cx="5857875" cy="58578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2766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Bulk Refills: Soaps, shampoos, detergents, and more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766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Sustainable Goods: Bamboo toothbrushes, reusable bags, compostable sponges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766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Locally Sourced: Partnerships with ethical brands like Cheeks Ahoy &amp; Nova Scotia Soap Co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Why Low-Waste Shopping Matters</a:t>
            </a:r>
            <a:endParaRPr/>
          </a:p>
        </p:txBody>
      </p:sp>
      <p:sp>
        <p:nvSpPr>
          <p:cNvPr id="95" name="Google Shape;95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2766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Problem: 91% of plastic waste isn’t recycled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766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Solution: Reduce, reuse, refill! We have filled &amp; refilled almost 14,000 containers since we opened our doors in November 2021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766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Impact: Less landfill waste, lower carbon footprint, and a healthier planet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 txBox="1"/>
          <p:nvPr>
            <p:ph type="title"/>
          </p:nvPr>
        </p:nvSpPr>
        <p:spPr>
          <a:xfrm>
            <a:off x="311700" y="252175"/>
            <a:ext cx="3996900" cy="149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You Can Get Involved</a:t>
            </a:r>
            <a:endParaRPr/>
          </a:p>
        </p:txBody>
      </p:sp>
      <p:sp>
        <p:nvSpPr>
          <p:cNvPr id="101" name="Google Shape;101;p7"/>
          <p:cNvSpPr txBox="1"/>
          <p:nvPr>
            <p:ph idx="1" type="body"/>
          </p:nvPr>
        </p:nvSpPr>
        <p:spPr>
          <a:xfrm>
            <a:off x="311700" y="1852800"/>
            <a:ext cx="41505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29718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Shop Mindfully: Bring your own containers &amp; choose sustainable products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718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Spread the Word: Share with family &amp; friends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718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ct val="1000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Education: Learn about the plastic problem and educate others</a:t>
            </a:r>
            <a:endParaRPr/>
          </a:p>
        </p:txBody>
      </p:sp>
      <p:pic>
        <p:nvPicPr>
          <p:cNvPr id="102" name="Google Shape;102;p7" title="_AUG276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056050"/>
            <a:ext cx="4377001" cy="291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to Action</a:t>
            </a:r>
            <a:endParaRPr/>
          </a:p>
        </p:txBody>
      </p:sp>
      <p:sp>
        <p:nvSpPr>
          <p:cNvPr id="108" name="Google Shape;108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Visit Us! 19 Aberdeen Street, Kentville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 More: www.wholesumrefillery.com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640"/>
              </a:spcBef>
              <a:spcAft>
                <a:spcPts val="1200"/>
              </a:spcAft>
              <a:buClr>
                <a:schemeClr val="dk1"/>
              </a:buClr>
              <a:buSzPts val="3200"/>
              <a:buChar char="●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Follow Us on Social Media: Facebook &amp; Instagram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Thank you!!</a:t>
            </a:r>
            <a:endParaRPr/>
          </a:p>
        </p:txBody>
      </p:sp>
      <p:sp>
        <p:nvSpPr>
          <p:cNvPr id="114" name="Google Shape;114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"We don't need a handful of people doing zero waste perfectly. We need millions of people doing it imperfectly."</a:t>
            </a:r>
            <a:endParaRPr sz="2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-Anne Marie Bonneau</a:t>
            </a:r>
            <a:endParaRPr sz="3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5" name="Google Shape;115;p9" title="CIRCLE_wholesum_refillery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3649" y="4111725"/>
            <a:ext cx="2334350" cy="232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