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8" r:id="rId26"/>
    <p:sldId id="280" r:id="rId27"/>
    <p:sldId id="281" r:id="rId28"/>
    <p:sldId id="291" r:id="rId29"/>
    <p:sldId id="289" r:id="rId30"/>
    <p:sldId id="282" r:id="rId31"/>
    <p:sldId id="283" r:id="rId32"/>
    <p:sldId id="284" r:id="rId33"/>
    <p:sldId id="285" r:id="rId34"/>
    <p:sldId id="286" r:id="rId35"/>
    <p:sldId id="290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0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B0B816-8D82-4C95-8BFD-513F5F731970}" type="datetimeFigureOut">
              <a:rPr lang="en-US" smtClean="0"/>
              <a:t>9/24/2023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F2D928-1ACE-4EBF-81AC-3CC8BAF12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15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F2D928-1ACE-4EBF-81AC-3CC8BAF12B9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4590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460FC-AE4B-427D-B6C3-D645373C162C}" type="datetimeFigureOut">
              <a:rPr lang="en-US" smtClean="0"/>
              <a:t>9/24/2023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010C3-5C02-4182-8270-204A81FA41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811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460FC-AE4B-427D-B6C3-D645373C162C}" type="datetimeFigureOut">
              <a:rPr lang="en-US" smtClean="0"/>
              <a:t>9/24/2023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010C3-5C02-4182-8270-204A81FA41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223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460FC-AE4B-427D-B6C3-D645373C162C}" type="datetimeFigureOut">
              <a:rPr lang="en-US" smtClean="0"/>
              <a:t>9/24/2023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010C3-5C02-4182-8270-204A81FA41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61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460FC-AE4B-427D-B6C3-D645373C162C}" type="datetimeFigureOut">
              <a:rPr lang="en-US" smtClean="0"/>
              <a:t>9/24/2023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010C3-5C02-4182-8270-204A81FA41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767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460FC-AE4B-427D-B6C3-D645373C162C}" type="datetimeFigureOut">
              <a:rPr lang="en-US" smtClean="0"/>
              <a:t>9/24/2023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010C3-5C02-4182-8270-204A81FA41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837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460FC-AE4B-427D-B6C3-D645373C162C}" type="datetimeFigureOut">
              <a:rPr lang="en-US" smtClean="0"/>
              <a:t>9/24/2023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010C3-5C02-4182-8270-204A81FA41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09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460FC-AE4B-427D-B6C3-D645373C162C}" type="datetimeFigureOut">
              <a:rPr lang="en-US" smtClean="0"/>
              <a:t>9/24/2023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010C3-5C02-4182-8270-204A81FA41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280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460FC-AE4B-427D-B6C3-D645373C162C}" type="datetimeFigureOut">
              <a:rPr lang="en-US" smtClean="0"/>
              <a:t>9/24/2023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010C3-5C02-4182-8270-204A81FA41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182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460FC-AE4B-427D-B6C3-D645373C162C}" type="datetimeFigureOut">
              <a:rPr lang="en-US" smtClean="0"/>
              <a:t>9/24/2023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010C3-5C02-4182-8270-204A81FA41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939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460FC-AE4B-427D-B6C3-D645373C162C}" type="datetimeFigureOut">
              <a:rPr lang="en-US" smtClean="0"/>
              <a:t>9/24/2023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010C3-5C02-4182-8270-204A81FA41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320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460FC-AE4B-427D-B6C3-D645373C162C}" type="datetimeFigureOut">
              <a:rPr lang="en-US" smtClean="0"/>
              <a:t>9/24/2023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010C3-5C02-4182-8270-204A81FA41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998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4460FC-AE4B-427D-B6C3-D645373C162C}" type="datetimeFigureOut">
              <a:rPr lang="en-US" smtClean="0"/>
              <a:t>9/24/2023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7010C3-5C02-4182-8270-204A81FA41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020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audio" Target="../media/audio13.wav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7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audio" Target="../media/audio14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9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audio" Target="../media/audio13.wav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0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6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38201"/>
            <a:ext cx="7772400" cy="2057399"/>
          </a:xfrm>
        </p:spPr>
        <p:txBody>
          <a:bodyPr/>
          <a:lstStyle/>
          <a:p>
            <a:r>
              <a:rPr lang="en-US" dirty="0" smtClean="0"/>
              <a:t> FLATBAY POWWOW</a:t>
            </a:r>
            <a:br>
              <a:rPr lang="en-US" dirty="0" smtClean="0"/>
            </a:br>
            <a:r>
              <a:rPr lang="en-US" dirty="0" smtClean="0"/>
              <a:t> 2023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7" name="Picture 3" descr="C:\Users\Owner\AppData\Local\Microsoft\Windows\INetCache\IE\KEXUYKEU\5896672267_0403d38e5c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048000"/>
            <a:ext cx="4953000" cy="3329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Owner\AppData\Local\Microsoft\Windows\INetCache\IE\SUX5O641\native-american-drum-1571884591X6U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60" y="457200"/>
            <a:ext cx="156464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Owner\AppData\Local\Microsoft\Windows\INetCache\IE\SUX5O641\6133304231_518be879d4_o-973x723[1]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457200"/>
            <a:ext cx="1929240" cy="1676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73195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  <p:sndAc>
          <p:stSnd>
            <p:snd r:embed="rId2" name="drumroll.wav"/>
          </p:stSnd>
        </p:sndAc>
      </p:transition>
    </mc:Choice>
    <mc:Fallback>
      <p:transition spd="slow">
        <p:fade/>
        <p:sndAc>
          <p:stSnd>
            <p:snd r:embed="rId2" name="drumroll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3400"/>
            <a:ext cx="9144000" cy="6019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5061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  <p:sndAc>
          <p:stSnd>
            <p:snd r:embed="rId2" name="whoosh.wav"/>
          </p:stSnd>
        </p:sndAc>
      </p:transition>
    </mc:Choice>
    <mc:Fallback>
      <p:transition spd="slow">
        <p:fade/>
        <p:sndAc>
          <p:stSnd>
            <p:snd r:embed="rId2" name="whoosh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Just a few people in attendance!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1" y="1295400"/>
            <a:ext cx="7543800" cy="5425282"/>
          </a:xfrm>
        </p:spPr>
      </p:pic>
    </p:spTree>
    <p:extLst>
      <p:ext uri="{BB962C8B-B14F-4D97-AF65-F5344CB8AC3E}">
        <p14:creationId xmlns:p14="http://schemas.microsoft.com/office/powerpoint/2010/main" val="3728681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500">
        <p14:honeycomb/>
        <p:sndAc>
          <p:stSnd>
            <p:snd r:embed="rId2" name="applause.wav"/>
          </p:stSnd>
        </p:sndAc>
      </p:transition>
    </mc:Choice>
    <mc:Fallback>
      <p:transition spd="slow">
        <p:fade/>
        <p:sndAc>
          <p:stSnd>
            <p:snd r:embed="rId2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42900"/>
            <a:ext cx="822960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6949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Special dances begin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600201"/>
            <a:ext cx="2768123" cy="4038600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562" y="1676400"/>
            <a:ext cx="2662238" cy="39623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1676400"/>
            <a:ext cx="26924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8101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>
        <p14:flythrough hasBounce="1"/>
        <p:sndAc>
          <p:stSnd>
            <p:snd r:embed="rId2" name="drumroll.wav"/>
          </p:stSnd>
        </p:sndAc>
      </p:transition>
    </mc:Choice>
    <mc:Fallback>
      <p:transition spd="slow">
        <p:fade/>
        <p:sndAc>
          <p:stSnd>
            <p:snd r:embed="rId2" name="drumroll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42900"/>
            <a:ext cx="822960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1343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500">
        <p:checker/>
        <p:sndAc>
          <p:stSnd>
            <p:snd r:embed="rId2" name="voltage.wav"/>
          </p:stSnd>
        </p:sndAc>
      </p:transition>
    </mc:Choice>
    <mc:Fallback>
      <p:transition spd="slow">
        <p:checker/>
        <p:sndAc>
          <p:stSnd>
            <p:snd r:embed="rId2" name="voltag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97" y="685801"/>
            <a:ext cx="8425103" cy="5693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1393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6955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750">
        <p:pull/>
        <p:sndAc>
          <p:stSnd>
            <p:snd r:embed="rId2" name="applause.wav"/>
          </p:stSnd>
        </p:sndAc>
      </p:transition>
    </mc:Choice>
    <mc:Fallback>
      <p:transition spd="slow">
        <p:pull/>
        <p:sndAc>
          <p:stSnd>
            <p:snd r:embed="rId2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42900"/>
            <a:ext cx="822960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1759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shred/>
        <p:sndAc>
          <p:stSnd>
            <p:snd r:embed="rId2" name="drumroll.wav"/>
          </p:stSnd>
        </p:sndAc>
      </p:transition>
    </mc:Choice>
    <mc:Fallback>
      <p:transition spd="slow">
        <p:fade/>
        <p:sndAc>
          <p:stSnd>
            <p:snd r:embed="rId2" name="drumroll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2866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750">
        <p14:ripple/>
        <p:sndAc>
          <p:stSnd>
            <p:snd r:embed="rId2" name="breeze.wav"/>
          </p:stSnd>
        </p:sndAc>
      </p:transition>
    </mc:Choice>
    <mc:Fallback>
      <p:transition spd="slow">
        <p:fade/>
        <p:sndAc>
          <p:stSnd>
            <p:snd r:embed="rId2" name="breez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85800"/>
            <a:ext cx="82296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744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750">
        <p14:flip dir="r"/>
        <p:sndAc>
          <p:stSnd>
            <p:snd r:embed="rId2" name="arrow.wav"/>
          </p:stSnd>
        </p:sndAc>
      </p:transition>
    </mc:Choice>
    <mc:Fallback>
      <p:transition spd="slow">
        <p:fade/>
        <p:sndAc>
          <p:stSnd>
            <p:snd r:embed="rId2" name="arrow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From Grand Entry to Give Away and Closing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498600"/>
            <a:ext cx="3830836" cy="5107782"/>
          </a:xfrm>
        </p:spPr>
      </p:pic>
    </p:spTree>
    <p:extLst>
      <p:ext uri="{BB962C8B-B14F-4D97-AF65-F5344CB8AC3E}">
        <p14:creationId xmlns:p14="http://schemas.microsoft.com/office/powerpoint/2010/main" val="14841678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push dir="u"/>
        <p:sndAc>
          <p:stSnd>
            <p:snd r:embed="rId2" name="applause.wav"/>
          </p:stSnd>
        </p:sndAc>
      </p:transition>
    </mc:Choice>
    <mc:Fallback>
      <p:transition spd="slow">
        <p:push dir="u"/>
        <p:sndAc>
          <p:stSnd>
            <p:snd r:embed="rId2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07795" cy="39624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3969173"/>
            <a:ext cx="3657600" cy="28888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800" y="76200"/>
            <a:ext cx="4826000" cy="361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7240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:dissolve/>
        <p:sndAc>
          <p:stSnd>
            <p:snd r:embed="rId3" name="whoosh.wav"/>
          </p:stSnd>
        </p:sndAc>
      </p:transition>
    </mc:Choice>
    <mc:Fallback>
      <p:transition spd="slow">
        <p:dissolve/>
        <p:sndAc>
          <p:stSnd>
            <p:snd r:embed="rId3" name="whoosh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Children and Adult </a:t>
            </a:r>
            <a:r>
              <a:rPr lang="en-US" dirty="0" err="1" smtClean="0"/>
              <a:t>Potatoe</a:t>
            </a:r>
            <a:r>
              <a:rPr lang="en-US" dirty="0" smtClean="0"/>
              <a:t> dance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371600"/>
            <a:ext cx="3394472" cy="4525963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1752600"/>
            <a:ext cx="4828308" cy="3621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7959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>
        <p:circle/>
        <p:sndAc>
          <p:stSnd>
            <p:snd r:embed="rId2" name="suction.wav"/>
          </p:stSnd>
        </p:sndAc>
      </p:transition>
    </mc:Choice>
    <mc:Fallback>
      <p:transition spd="slow">
        <p:circle/>
        <p:sndAc>
          <p:stSnd>
            <p:snd r:embed="rId2" name="suction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42900"/>
            <a:ext cx="822960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4996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81000"/>
            <a:ext cx="8229600" cy="1143000"/>
          </a:xfrm>
        </p:spPr>
        <p:txBody>
          <a:bodyPr/>
          <a:lstStyle/>
          <a:p>
            <a:r>
              <a:rPr lang="en-US" dirty="0" smtClean="0"/>
              <a:t>Visiting Guests and vendors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28" y="1524000"/>
            <a:ext cx="3394472" cy="4525963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500" y="1371600"/>
            <a:ext cx="360045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1674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750">
        <p14:doors dir="vert"/>
        <p:sndAc>
          <p:stSnd>
            <p:snd r:embed="rId2" name="laser.wav"/>
          </p:stSnd>
        </p:sndAc>
      </p:transition>
    </mc:Choice>
    <mc:Fallback>
      <p:transition spd="slow">
        <p:fade/>
        <p:sndAc>
          <p:stSnd>
            <p:snd r:embed="rId2" name="laser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3155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>
        <p14:flash/>
        <p:sndAc>
          <p:stSnd>
            <p:snd r:embed="rId2" name="cashreg.wav"/>
          </p:stSnd>
        </p:sndAc>
      </p:transition>
    </mc:Choice>
    <mc:Fallback>
      <p:transition spd="slow">
        <p:fade/>
        <p:sndAc>
          <p:stSnd>
            <p:snd r:embed="rId2" name="cashreg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10" y="685800"/>
            <a:ext cx="822198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913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>
        <p14:warp dir="in"/>
        <p:sndAc>
          <p:stSnd>
            <p:snd r:embed="rId2" name="whoosh.wav"/>
          </p:stSnd>
        </p:sndAc>
      </p:transition>
    </mc:Choice>
    <mc:Fallback>
      <p:transition spd="slow">
        <p:fade/>
        <p:sndAc>
          <p:stSnd>
            <p:snd r:embed="rId2" name="whoosh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95400"/>
            <a:ext cx="7772400" cy="52197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43400" y="457200"/>
            <a:ext cx="14319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Family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090067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:randomBar dir="vert"/>
        <p:sndAc>
          <p:stSnd>
            <p:snd r:embed="rId2" name="camera.wav"/>
          </p:stSnd>
        </p:sndAc>
      </p:transition>
    </mc:Choice>
    <mc:Fallback>
      <p:transition spd="slow">
        <p:randomBar dir="vert"/>
        <p:sndAc>
          <p:stSnd>
            <p:snd r:embed="rId2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10" y="685800"/>
            <a:ext cx="822198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3098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:wheel spokes="1"/>
        <p:sndAc>
          <p:stSnd>
            <p:snd r:embed="rId2" name="wind.wav"/>
          </p:stSnd>
        </p:sndAc>
      </p:transition>
    </mc:Choice>
    <mc:Fallback>
      <p:transition spd="slow">
        <p:wheel spokes="1"/>
        <p:sndAc>
          <p:stSnd>
            <p:snd r:embed="rId2" name="wind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1653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>
        <p:blinds dir="vert"/>
        <p:sndAc>
          <p:stSnd>
            <p:snd r:embed="rId2" name="drumroll.wav"/>
          </p:stSnd>
        </p:sndAc>
      </p:transition>
    </mc:Choice>
    <mc:Fallback>
      <p:transition spd="slow">
        <p:blinds dir="vert"/>
        <p:sndAc>
          <p:stSnd>
            <p:snd r:embed="rId2" name="drumroll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10" y="685800"/>
            <a:ext cx="822198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6673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Grand Entry Line up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600200"/>
            <a:ext cx="3394472" cy="4525963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676400"/>
            <a:ext cx="3429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1329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  <p:sndAc>
          <p:stSnd>
            <p:snd r:embed="rId2" name="wind.wav"/>
          </p:stSnd>
        </p:sndAc>
      </p:transition>
    </mc:Choice>
    <mc:Fallback>
      <p:transition spd="slow">
        <p:fade/>
        <p:sndAc>
          <p:stSnd>
            <p:snd r:embed="rId2" name="wind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127" y="0"/>
            <a:ext cx="55397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0656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  <p:sndAc>
          <p:stSnd>
            <p:snd r:embed="rId2" name="voltage.wav"/>
          </p:stSnd>
        </p:sndAc>
      </p:transition>
    </mc:Choice>
    <mc:Fallback>
      <p:transition spd="slow">
        <p:fade/>
        <p:sndAc>
          <p:stSnd>
            <p:snd r:embed="rId2" name="voltag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1371600"/>
            <a:ext cx="4857750" cy="5486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533400"/>
            <a:ext cx="76372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Special friend and dancer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4167383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750">
        <p14:conveyor dir="l"/>
        <p:sndAc>
          <p:stSnd>
            <p:snd r:embed="rId2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659" y="0"/>
            <a:ext cx="52866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1567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>
        <p:split orient="vert"/>
        <p:sndAc>
          <p:stSnd>
            <p:snd r:embed="rId2" name="wind.wav"/>
          </p:stSnd>
        </p:sndAc>
      </p:transition>
    </mc:Choice>
    <mc:Fallback>
      <p:transition spd="slow">
        <p:split orient="vert"/>
        <p:sndAc>
          <p:stSnd>
            <p:snd r:embed="rId2" name="wind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42900"/>
            <a:ext cx="822960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8168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  <p:sndAc>
          <p:stSnd>
            <p:snd r:embed="rId2" name="breeze.wav"/>
          </p:stSnd>
        </p:sndAc>
      </p:transition>
    </mc:Choice>
    <mc:Fallback>
      <p:transition spd="slow">
        <p:circle/>
        <p:sndAc>
          <p:stSnd>
            <p:snd r:embed="rId2" name="breez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4215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>
        <p14:switch dir="r"/>
        <p:sndAc>
          <p:stSnd>
            <p:snd r:embed="rId2" name="laser.wav"/>
          </p:stSnd>
        </p:sndAc>
      </p:transition>
    </mc:Choice>
    <mc:Fallback>
      <p:transition spd="slow">
        <p:fade/>
        <p:sndAc>
          <p:stSnd>
            <p:snd r:embed="rId2" name="laser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dancers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84955"/>
            <a:ext cx="4038600" cy="4356452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843881"/>
            <a:ext cx="4038600" cy="4038600"/>
          </a:xfrm>
        </p:spPr>
      </p:pic>
    </p:spTree>
    <p:extLst>
      <p:ext uri="{BB962C8B-B14F-4D97-AF65-F5344CB8AC3E}">
        <p14:creationId xmlns:p14="http://schemas.microsoft.com/office/powerpoint/2010/main" val="23050963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250">
        <p14:ferris dir="l"/>
        <p:sndAc>
          <p:stSnd>
            <p:snd r:embed="rId2" name="applause.wav"/>
          </p:stSnd>
        </p:sndAc>
      </p:transition>
    </mc:Choice>
    <mc:Fallback>
      <p:transition spd="slow">
        <p:fade/>
        <p:sndAc>
          <p:stSnd>
            <p:snd r:embed="rId2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578" y="1600200"/>
            <a:ext cx="2967844" cy="4525963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39646883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:blinds dir="vert"/>
        <p:sndAc>
          <p:stSnd>
            <p:snd r:embed="rId2" name="push.wav"/>
          </p:stSnd>
        </p:sndAc>
      </p:transition>
    </mc:Choice>
    <mc:Fallback>
      <p:transition spd="slow">
        <p:blinds dir="vert"/>
        <p:sndAc>
          <p:stSnd>
            <p:snd r:embed="rId2" name="push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6220"/>
            <a:ext cx="7315200" cy="6385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0636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>
        <p:randomBar dir="vert"/>
        <p:sndAc>
          <p:stSnd>
            <p:snd r:embed="rId2" name="suction.wav"/>
          </p:stSnd>
        </p:sndAc>
      </p:transition>
    </mc:Choice>
    <mc:Fallback>
      <p:transition spd="slow">
        <p:randomBar dir="vert"/>
        <p:sndAc>
          <p:stSnd>
            <p:snd r:embed="rId2" name="suction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Site photos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95400"/>
            <a:ext cx="3394472" cy="4525963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1295400"/>
            <a:ext cx="3314700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797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407670"/>
            <a:ext cx="5486400" cy="604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5185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  <p:sndAc>
          <p:stSnd>
            <p:snd r:embed="rId2" name="arrow.wav"/>
          </p:stSnd>
        </p:sndAc>
      </p:transition>
    </mc:Choice>
    <mc:Fallback>
      <p:transition spd="slow">
        <p:fade/>
        <p:sndAc>
          <p:stSnd>
            <p:snd r:embed="rId2" name="arrow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70510"/>
            <a:ext cx="8229600" cy="6316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0879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  <p:sndAc>
          <p:stSnd>
            <p:snd r:embed="rId2" name="explode.wav"/>
          </p:stSnd>
        </p:sndAc>
      </p:transition>
    </mc:Choice>
    <mc:Fallback>
      <p:transition spd="slow">
        <p:fade/>
        <p:sndAc>
          <p:stSnd>
            <p:snd r:embed="rId2" name="explod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685800"/>
            <a:ext cx="54864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2012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  <p:sndAc>
          <p:stSnd>
            <p:snd r:embed="rId2" name="hammer.wav"/>
          </p:stSnd>
        </p:sndAc>
      </p:transition>
    </mc:Choice>
    <mc:Fallback>
      <p:transition spd="slow">
        <p:fade/>
        <p:sndAc>
          <p:stSnd>
            <p:snd r:embed="rId2" name="hammer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07811"/>
            <a:ext cx="7239000" cy="643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5493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ripple/>
        <p:sndAc>
          <p:stSnd>
            <p:snd r:embed="rId2" name="wind.wav"/>
          </p:stSnd>
        </p:sndAc>
      </p:transition>
    </mc:Choice>
    <mc:Fallback>
      <p:transition spd="slow">
        <p:fade/>
        <p:sndAc>
          <p:stSnd>
            <p:snd r:embed="rId2" name="wind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25291"/>
            <a:ext cx="4267200" cy="6807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732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750">
        <p:dissolve/>
        <p:sndAc>
          <p:stSnd>
            <p:snd r:embed="rId2" name="chimes.wav"/>
          </p:stSnd>
        </p:sndAc>
      </p:transition>
    </mc:Choice>
    <mc:Fallback>
      <p:transition spd="slow">
        <p:dissolv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04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Aboriginal Veterans Medal Ceremony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685801"/>
            <a:ext cx="8229600" cy="6172200"/>
          </a:xfrm>
        </p:spPr>
      </p:pic>
    </p:spTree>
    <p:extLst>
      <p:ext uri="{BB962C8B-B14F-4D97-AF65-F5344CB8AC3E}">
        <p14:creationId xmlns:p14="http://schemas.microsoft.com/office/powerpoint/2010/main" val="14377389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500">
        <p14:honeycomb/>
        <p:sndAc>
          <p:stSnd>
            <p:snd r:embed="rId2" name="applause.wav"/>
          </p:stSnd>
        </p:sndAc>
      </p:transition>
    </mc:Choice>
    <mc:Fallback>
      <p:transition spd="slow">
        <p:fade/>
        <p:sndAc>
          <p:stSnd>
            <p:snd r:embed="rId2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Teaching drumming to the young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3558568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ferris dir="l"/>
        <p:sndAc>
          <p:stSnd>
            <p:snd r:embed="rId2" name="drumroll.wav"/>
          </p:stSnd>
        </p:sndAc>
      </p:transition>
    </mc:Choice>
    <mc:Fallback>
      <p:transition spd="slow">
        <p:fade/>
        <p:sndAc>
          <p:stSnd>
            <p:snd r:embed="rId2" name="drumroll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438400"/>
            <a:ext cx="4344988" cy="3124200"/>
          </a:xfrm>
        </p:spPr>
      </p:pic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2362201"/>
            <a:ext cx="4041775" cy="3303984"/>
          </a:xfrm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Circle friendship dance with all participants.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218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250">
        <p14:prism isContent="1"/>
        <p:sndAc>
          <p:stSnd>
            <p:snd r:embed="rId2" name="voltage.wav"/>
          </p:stSnd>
        </p:sndAc>
      </p:transition>
    </mc:Choice>
    <mc:Fallback>
      <p:transition spd="slow">
        <p:fade/>
        <p:sndAc>
          <p:stSnd>
            <p:snd r:embed="rId2" name="voltag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Retiring the flags at days end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447800"/>
            <a:ext cx="6553200" cy="5209646"/>
          </a:xfrm>
        </p:spPr>
      </p:pic>
    </p:spTree>
    <p:extLst>
      <p:ext uri="{BB962C8B-B14F-4D97-AF65-F5344CB8AC3E}">
        <p14:creationId xmlns:p14="http://schemas.microsoft.com/office/powerpoint/2010/main" val="1720204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250">
        <p14:vortex dir="r"/>
        <p:sndAc>
          <p:stSnd>
            <p:snd r:embed="rId2" name="explode.wav"/>
          </p:stSnd>
        </p:sndAc>
      </p:transition>
    </mc:Choice>
    <mc:Fallback>
      <p:transition spd="slow">
        <p:fade/>
        <p:sndAc>
          <p:stSnd>
            <p:snd r:embed="rId2" name="explod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Sunset on the </a:t>
            </a:r>
            <a:r>
              <a:rPr lang="en-US" dirty="0" err="1" smtClean="0"/>
              <a:t>Flatbay</a:t>
            </a:r>
            <a:r>
              <a:rPr lang="en-US" dirty="0" smtClean="0"/>
              <a:t> </a:t>
            </a:r>
            <a:r>
              <a:rPr lang="en-US" dirty="0" smtClean="0"/>
              <a:t>Powwow Grounds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524000"/>
            <a:ext cx="8229600" cy="5029200"/>
          </a:xfrm>
        </p:spPr>
      </p:pic>
    </p:spTree>
    <p:extLst>
      <p:ext uri="{BB962C8B-B14F-4D97-AF65-F5344CB8AC3E}">
        <p14:creationId xmlns:p14="http://schemas.microsoft.com/office/powerpoint/2010/main" val="4183431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500">
        <p14:ripple/>
        <p:sndAc>
          <p:stSnd>
            <p:snd r:embed="rId2" name="wind.wav"/>
          </p:stSnd>
        </p:sndAc>
      </p:transition>
    </mc:Choice>
    <mc:Fallback>
      <p:transition spd="slow">
        <p:fade/>
        <p:sndAc>
          <p:stSnd>
            <p:snd r:embed="rId2" name="wind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 for letting me share 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/>
              <a:t>Matthew Connolly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 err="1" smtClean="0"/>
              <a:t>Mi</a:t>
            </a:r>
            <a:r>
              <a:rPr lang="en-US" dirty="0" smtClean="0"/>
              <a:t> </a:t>
            </a:r>
            <a:r>
              <a:rPr lang="en-US" dirty="0" err="1" smtClean="0"/>
              <a:t>kmaq</a:t>
            </a:r>
            <a:r>
              <a:rPr lang="en-US" dirty="0" smtClean="0"/>
              <a:t> </a:t>
            </a:r>
          </a:p>
          <a:p>
            <a:pPr marL="0" indent="0" algn="ctr">
              <a:buNone/>
            </a:pPr>
            <a:r>
              <a:rPr lang="en-US" dirty="0" smtClean="0"/>
              <a:t>Of The NL </a:t>
            </a:r>
            <a:r>
              <a:rPr lang="en-US" dirty="0" err="1" smtClean="0"/>
              <a:t>Qalipu</a:t>
            </a:r>
            <a:r>
              <a:rPr lang="en-US" dirty="0" smtClean="0"/>
              <a:t> Band</a:t>
            </a:r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I am Named </a:t>
            </a:r>
            <a:endParaRPr lang="en-US" dirty="0"/>
          </a:p>
          <a:p>
            <a:pPr marL="0" indent="0" algn="ctr">
              <a:buNone/>
            </a:pPr>
            <a:r>
              <a:rPr lang="en-US" sz="3600" b="1" i="1" dirty="0" smtClean="0"/>
              <a:t>Speaking Wolf</a:t>
            </a:r>
            <a:endParaRPr lang="en-US" sz="3600" b="1" i="1" dirty="0"/>
          </a:p>
        </p:txBody>
      </p:sp>
    </p:spTree>
    <p:extLst>
      <p:ext uri="{BB962C8B-B14F-4D97-AF65-F5344CB8AC3E}">
        <p14:creationId xmlns:p14="http://schemas.microsoft.com/office/powerpoint/2010/main" val="1268246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>
        <p14:flythrough/>
        <p:sndAc>
          <p:stSnd>
            <p:snd r:embed="rId2" name="coin.wav"/>
          </p:stSnd>
        </p:sndAc>
      </p:transition>
    </mc:Choice>
    <mc:Fallback>
      <p:transition spd="slow">
        <p:fade/>
        <p:sndAc>
          <p:stSnd>
            <p:snd r:embed="rId2" name="coin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42900"/>
            <a:ext cx="822960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3742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March in led by senior lead male and female dancers followed by chiefs, flag bearers, </a:t>
            </a:r>
            <a:r>
              <a:rPr lang="en-US" dirty="0" err="1" smtClean="0"/>
              <a:t>militart</a:t>
            </a:r>
            <a:r>
              <a:rPr lang="en-US" dirty="0" smtClean="0"/>
              <a:t> veterans ,police and band members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2743200"/>
            <a:ext cx="2895600" cy="35052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6" y="2667000"/>
            <a:ext cx="2686050" cy="3581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509" y="2667000"/>
            <a:ext cx="2686050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7021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push dir="u"/>
        <p:sndAc>
          <p:stSnd>
            <p:snd r:embed="rId2" name="voltage.wav"/>
          </p:stSnd>
        </p:sndAc>
      </p:transition>
    </mc:Choice>
    <mc:Fallback>
      <p:transition spd="slow">
        <p:push dir="u"/>
        <p:sndAc>
          <p:stSnd>
            <p:snd r:embed="rId2" name="voltag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1491" y="2971800"/>
            <a:ext cx="2995749" cy="3429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609600"/>
            <a:ext cx="3100251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7515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randomBar dir="vert"/>
        <p:sndAc>
          <p:stSnd>
            <p:snd r:embed="rId2" name="breeze.wav"/>
          </p:stSnd>
        </p:sndAc>
      </p:transition>
    </mc:Choice>
    <mc:Fallback>
      <p:transition spd="slow">
        <p:randomBar dir="vert"/>
        <p:sndAc>
          <p:stSnd>
            <p:snd r:embed="rId2" name="breez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March around the Sacred Land and retiring the flags </a:t>
            </a:r>
            <a:r>
              <a:rPr lang="en-US" dirty="0" smtClean="0"/>
              <a:t>until </a:t>
            </a:r>
            <a:r>
              <a:rPr lang="en-US" dirty="0" smtClean="0"/>
              <a:t>sunset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30" y="1600200"/>
            <a:ext cx="8039539" cy="4525963"/>
          </a:xfrm>
        </p:spPr>
      </p:pic>
    </p:spTree>
    <p:extLst>
      <p:ext uri="{BB962C8B-B14F-4D97-AF65-F5344CB8AC3E}">
        <p14:creationId xmlns:p14="http://schemas.microsoft.com/office/powerpoint/2010/main" val="14530310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42900"/>
            <a:ext cx="822960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4241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>
        <p14:vortex dir="r"/>
        <p:sndAc>
          <p:stSnd>
            <p:snd r:embed="rId2" name="laser.wav"/>
          </p:stSnd>
        </p:sndAc>
      </p:transition>
    </mc:Choice>
    <mc:Fallback>
      <p:transition spd="slow">
        <p:fade/>
        <p:sndAc>
          <p:stSnd>
            <p:snd r:embed="rId2" name="laser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128</Words>
  <Application>Microsoft Office PowerPoint</Application>
  <PresentationFormat>On-screen Show (4:3)</PresentationFormat>
  <Paragraphs>27</Paragraphs>
  <Slides>48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49" baseType="lpstr">
      <vt:lpstr>Office Theme</vt:lpstr>
      <vt:lpstr> FLATBAY POWWOW  2023</vt:lpstr>
      <vt:lpstr>From Grand Entry to Give Away and Closing</vt:lpstr>
      <vt:lpstr>Grand Entry Line up</vt:lpstr>
      <vt:lpstr>PowerPoint Presentation</vt:lpstr>
      <vt:lpstr>PowerPoint Presentation</vt:lpstr>
      <vt:lpstr>March in led by senior lead male and female dancers followed by chiefs, flag bearers, militart veterans ,police and band members</vt:lpstr>
      <vt:lpstr>PowerPoint Presentation</vt:lpstr>
      <vt:lpstr>March around the Sacred Land and retiring the flags until sunset</vt:lpstr>
      <vt:lpstr>PowerPoint Presentation</vt:lpstr>
      <vt:lpstr>PowerPoint Presentation</vt:lpstr>
      <vt:lpstr>Just a few people in attendance!</vt:lpstr>
      <vt:lpstr>PowerPoint Presentation</vt:lpstr>
      <vt:lpstr>Special dances begin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Children and Adult Potatoe dance</vt:lpstr>
      <vt:lpstr>PowerPoint Presentation</vt:lpstr>
      <vt:lpstr>Visiting Guests and vendors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Additional dancers</vt:lpstr>
      <vt:lpstr>PowerPoint Presentation</vt:lpstr>
      <vt:lpstr>PowerPoint Presentation</vt:lpstr>
      <vt:lpstr>Site photos</vt:lpstr>
      <vt:lpstr>PowerPoint Presentation</vt:lpstr>
      <vt:lpstr>PowerPoint Presentation</vt:lpstr>
      <vt:lpstr>PowerPoint Presentation</vt:lpstr>
      <vt:lpstr>PowerPoint Presentation</vt:lpstr>
      <vt:lpstr>Aboriginal Veterans Medal Ceremony</vt:lpstr>
      <vt:lpstr>Teaching drumming to the young</vt:lpstr>
      <vt:lpstr>Circle friendship dance with all participants.</vt:lpstr>
      <vt:lpstr>Retiring the flags at days end</vt:lpstr>
      <vt:lpstr>Sunset on the Flatbay Powwow Grounds</vt:lpstr>
      <vt:lpstr>Thank you for letting me share 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FLATBAY POWWOW  2023</dc:title>
  <dc:creator>Owner</dc:creator>
  <cp:lastModifiedBy>Owner</cp:lastModifiedBy>
  <cp:revision>14</cp:revision>
  <dcterms:created xsi:type="dcterms:W3CDTF">2023-09-21T20:40:56Z</dcterms:created>
  <dcterms:modified xsi:type="dcterms:W3CDTF">2023-09-24T12:39:38Z</dcterms:modified>
</cp:coreProperties>
</file>