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D6AD39-0830-4524-8EDB-B80F70E51583}" v="129" dt="2025-01-19T16:33:47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Weiss" userId="d7e31797d1d8dbef" providerId="LiveId" clId="{59D6AD39-0830-4524-8EDB-B80F70E51583}"/>
    <pc:docChg chg="undo custSel addSld delSld modSld sldOrd">
      <pc:chgData name="Stephen Weiss" userId="d7e31797d1d8dbef" providerId="LiveId" clId="{59D6AD39-0830-4524-8EDB-B80F70E51583}" dt="2025-01-19T16:33:47.194" v="709"/>
      <pc:docMkLst>
        <pc:docMk/>
      </pc:docMkLst>
      <pc:sldChg chg="addSp modSp mod modTransition">
        <pc:chgData name="Stephen Weiss" userId="d7e31797d1d8dbef" providerId="LiveId" clId="{59D6AD39-0830-4524-8EDB-B80F70E51583}" dt="2025-01-19T16:33:47.194" v="709"/>
        <pc:sldMkLst>
          <pc:docMk/>
          <pc:sldMk cId="1847050530" sldId="256"/>
        </pc:sldMkLst>
        <pc:spChg chg="add mod">
          <ac:chgData name="Stephen Weiss" userId="d7e31797d1d8dbef" providerId="LiveId" clId="{59D6AD39-0830-4524-8EDB-B80F70E51583}" dt="2025-01-19T14:30:52.403" v="28" actId="767"/>
          <ac:spMkLst>
            <pc:docMk/>
            <pc:sldMk cId="1847050530" sldId="256"/>
            <ac:spMk id="2" creationId="{3169D549-430C-FFEF-761A-D463AA2075D1}"/>
          </ac:spMkLst>
        </pc:spChg>
        <pc:spChg chg="add mod">
          <ac:chgData name="Stephen Weiss" userId="d7e31797d1d8dbef" providerId="LiveId" clId="{59D6AD39-0830-4524-8EDB-B80F70E51583}" dt="2025-01-19T14:35:06.790" v="67" actId="20577"/>
          <ac:spMkLst>
            <pc:docMk/>
            <pc:sldMk cId="1847050530" sldId="256"/>
            <ac:spMk id="3" creationId="{54B1B9D9-C33B-426C-18AD-B97953A42E9E}"/>
          </ac:spMkLst>
        </pc:spChg>
        <pc:spChg chg="mod">
          <ac:chgData name="Stephen Weiss" userId="d7e31797d1d8dbef" providerId="LiveId" clId="{59D6AD39-0830-4524-8EDB-B80F70E51583}" dt="2025-01-19T14:33:15.744" v="53" actId="1076"/>
          <ac:spMkLst>
            <pc:docMk/>
            <pc:sldMk cId="1847050530" sldId="256"/>
            <ac:spMk id="7" creationId="{C229C042-2096-63C6-424B-904079E1397E}"/>
          </ac:spMkLst>
        </pc:spChg>
        <pc:graphicFrameChg chg="mod modGraphic">
          <ac:chgData name="Stephen Weiss" userId="d7e31797d1d8dbef" providerId="LiveId" clId="{59D6AD39-0830-4524-8EDB-B80F70E51583}" dt="2025-01-19T14:33:04.287" v="52" actId="1076"/>
          <ac:graphicFrameMkLst>
            <pc:docMk/>
            <pc:sldMk cId="1847050530" sldId="256"/>
            <ac:graphicFrameMk id="8" creationId="{BFFC2B7E-66C5-04EA-D071-1DED49E667EA}"/>
          </ac:graphicFrameMkLst>
        </pc:graphicFrameChg>
        <pc:picChg chg="mod">
          <ac:chgData name="Stephen Weiss" userId="d7e31797d1d8dbef" providerId="LiveId" clId="{59D6AD39-0830-4524-8EDB-B80F70E51583}" dt="2025-01-19T14:33:17.759" v="54" actId="1076"/>
          <ac:picMkLst>
            <pc:docMk/>
            <pc:sldMk cId="1847050530" sldId="256"/>
            <ac:picMk id="5" creationId="{698F7C74-19FE-5C22-DD18-EA862FB833EF}"/>
          </ac:picMkLst>
        </pc:picChg>
      </pc:sldChg>
      <pc:sldChg chg="addSp modSp mod modTransition setBg">
        <pc:chgData name="Stephen Weiss" userId="d7e31797d1d8dbef" providerId="LiveId" clId="{59D6AD39-0830-4524-8EDB-B80F70E51583}" dt="2025-01-19T16:33:47.194" v="709"/>
        <pc:sldMkLst>
          <pc:docMk/>
          <pc:sldMk cId="1860042606" sldId="257"/>
        </pc:sldMkLst>
        <pc:spChg chg="mod ord">
          <ac:chgData name="Stephen Weiss" userId="d7e31797d1d8dbef" providerId="LiveId" clId="{59D6AD39-0830-4524-8EDB-B80F70E51583}" dt="2025-01-19T15:01:55.955" v="135" actId="26606"/>
          <ac:spMkLst>
            <pc:docMk/>
            <pc:sldMk cId="1860042606" sldId="257"/>
            <ac:spMk id="2" creationId="{9941A996-8BBC-51BC-DAD0-3BB962DD2823}"/>
          </ac:spMkLst>
        </pc:spChg>
        <pc:spChg chg="mod ord">
          <ac:chgData name="Stephen Weiss" userId="d7e31797d1d8dbef" providerId="LiveId" clId="{59D6AD39-0830-4524-8EDB-B80F70E51583}" dt="2025-01-19T15:01:55.955" v="135" actId="26606"/>
          <ac:spMkLst>
            <pc:docMk/>
            <pc:sldMk cId="1860042606" sldId="257"/>
            <ac:spMk id="3" creationId="{EACEAA74-9AF5-3440-A301-7DF731B5DDD9}"/>
          </ac:spMkLst>
        </pc:spChg>
        <pc:spChg chg="add">
          <ac:chgData name="Stephen Weiss" userId="d7e31797d1d8dbef" providerId="LiveId" clId="{59D6AD39-0830-4524-8EDB-B80F70E51583}" dt="2025-01-19T15:01:55.955" v="135" actId="26606"/>
          <ac:spMkLst>
            <pc:docMk/>
            <pc:sldMk cId="1860042606" sldId="257"/>
            <ac:spMk id="1031" creationId="{B3F59054-3394-4D87-8BD0-A28DCD47F1BC}"/>
          </ac:spMkLst>
        </pc:spChg>
        <pc:spChg chg="add">
          <ac:chgData name="Stephen Weiss" userId="d7e31797d1d8dbef" providerId="LiveId" clId="{59D6AD39-0830-4524-8EDB-B80F70E51583}" dt="2025-01-19T15:01:55.955" v="135" actId="26606"/>
          <ac:spMkLst>
            <pc:docMk/>
            <pc:sldMk cId="1860042606" sldId="257"/>
            <ac:spMk id="1033" creationId="{2FE0ABA9-CAF1-4816-837D-5F28AAA08E0A}"/>
          </ac:spMkLst>
        </pc:spChg>
        <pc:spChg chg="add">
          <ac:chgData name="Stephen Weiss" userId="d7e31797d1d8dbef" providerId="LiveId" clId="{59D6AD39-0830-4524-8EDB-B80F70E51583}" dt="2025-01-19T15:01:55.955" v="135" actId="26606"/>
          <ac:spMkLst>
            <pc:docMk/>
            <pc:sldMk cId="1860042606" sldId="257"/>
            <ac:spMk id="1035" creationId="{BC8B9C14-70F0-4F42-85FF-0DD3D5A585A5}"/>
          </ac:spMkLst>
        </pc:spChg>
        <pc:spChg chg="add">
          <ac:chgData name="Stephen Weiss" userId="d7e31797d1d8dbef" providerId="LiveId" clId="{59D6AD39-0830-4524-8EDB-B80F70E51583}" dt="2025-01-19T15:01:55.955" v="135" actId="26606"/>
          <ac:spMkLst>
            <pc:docMk/>
            <pc:sldMk cId="1860042606" sldId="257"/>
            <ac:spMk id="1037" creationId="{98DE6C44-43F8-4DE4-AB81-66853FFEA09A}"/>
          </ac:spMkLst>
        </pc:spChg>
        <pc:spChg chg="add">
          <ac:chgData name="Stephen Weiss" userId="d7e31797d1d8dbef" providerId="LiveId" clId="{59D6AD39-0830-4524-8EDB-B80F70E51583}" dt="2025-01-19T15:01:55.955" v="135" actId="26606"/>
          <ac:spMkLst>
            <pc:docMk/>
            <pc:sldMk cId="1860042606" sldId="257"/>
            <ac:spMk id="1039" creationId="{2409529B-9B56-4F10-BE4D-F934DB89E57E}"/>
          </ac:spMkLst>
        </pc:spChg>
        <pc:picChg chg="mod">
          <ac:chgData name="Stephen Weiss" userId="d7e31797d1d8dbef" providerId="LiveId" clId="{59D6AD39-0830-4524-8EDB-B80F70E51583}" dt="2025-01-19T15:01:55.955" v="135" actId="26606"/>
          <ac:picMkLst>
            <pc:docMk/>
            <pc:sldMk cId="1860042606" sldId="257"/>
            <ac:picMk id="5" creationId="{77D3C4DA-8241-DA1D-DBA2-0C6CE463F072}"/>
          </ac:picMkLst>
        </pc:picChg>
        <pc:picChg chg="mod">
          <ac:chgData name="Stephen Weiss" userId="d7e31797d1d8dbef" providerId="LiveId" clId="{59D6AD39-0830-4524-8EDB-B80F70E51583}" dt="2025-01-19T15:01:55.955" v="135" actId="26606"/>
          <ac:picMkLst>
            <pc:docMk/>
            <pc:sldMk cId="1860042606" sldId="257"/>
            <ac:picMk id="7" creationId="{C3BD227E-EFBC-46E7-48A1-3EB1BBFE8CAB}"/>
          </ac:picMkLst>
        </pc:picChg>
        <pc:picChg chg="add mod">
          <ac:chgData name="Stephen Weiss" userId="d7e31797d1d8dbef" providerId="LiveId" clId="{59D6AD39-0830-4524-8EDB-B80F70E51583}" dt="2025-01-19T15:01:55.955" v="135" actId="26606"/>
          <ac:picMkLst>
            <pc:docMk/>
            <pc:sldMk cId="1860042606" sldId="257"/>
            <ac:picMk id="1026" creationId="{8342CED9-0EF4-9AA4-3C67-9D54C4B07D8F}"/>
          </ac:picMkLst>
        </pc:picChg>
      </pc:sldChg>
      <pc:sldChg chg="addSp delSp modSp mod modTransition setBg addAnim setClrOvrMap">
        <pc:chgData name="Stephen Weiss" userId="d7e31797d1d8dbef" providerId="LiveId" clId="{59D6AD39-0830-4524-8EDB-B80F70E51583}" dt="2025-01-19T16:33:47.194" v="709"/>
        <pc:sldMkLst>
          <pc:docMk/>
          <pc:sldMk cId="870199637" sldId="258"/>
        </pc:sldMkLst>
        <pc:spChg chg="mod ord">
          <ac:chgData name="Stephen Weiss" userId="d7e31797d1d8dbef" providerId="LiveId" clId="{59D6AD39-0830-4524-8EDB-B80F70E51583}" dt="2025-01-19T15:01:32.832" v="133" actId="26606"/>
          <ac:spMkLst>
            <pc:docMk/>
            <pc:sldMk cId="870199637" sldId="258"/>
            <ac:spMk id="2" creationId="{876E8F3F-A20A-2185-CFBA-8BBC584AE1D7}"/>
          </ac:spMkLst>
        </pc:spChg>
        <pc:spChg chg="add del">
          <ac:chgData name="Stephen Weiss" userId="d7e31797d1d8dbef" providerId="LiveId" clId="{59D6AD39-0830-4524-8EDB-B80F70E51583}" dt="2025-01-19T14:52:18.624" v="100" actId="931"/>
          <ac:spMkLst>
            <pc:docMk/>
            <pc:sldMk cId="870199637" sldId="258"/>
            <ac:spMk id="15" creationId="{24BA29FD-A8EC-8FD5-132E-263964C621FE}"/>
          </ac:spMkLst>
        </pc:spChg>
        <pc:spChg chg="add del">
          <ac:chgData name="Stephen Weiss" userId="d7e31797d1d8dbef" providerId="LiveId" clId="{59D6AD39-0830-4524-8EDB-B80F70E51583}" dt="2025-01-19T14:59:31.554" v="114" actId="26606"/>
          <ac:spMkLst>
            <pc:docMk/>
            <pc:sldMk cId="870199637" sldId="258"/>
            <ac:spMk id="18" creationId="{E817EB35-4D5C-493B-8459-98C99FD1667F}"/>
          </ac:spMkLst>
        </pc:spChg>
        <pc:spChg chg="add del">
          <ac:chgData name="Stephen Weiss" userId="d7e31797d1d8dbef" providerId="LiveId" clId="{59D6AD39-0830-4524-8EDB-B80F70E51583}" dt="2025-01-19T14:59:31.554" v="114" actId="26606"/>
          <ac:spMkLst>
            <pc:docMk/>
            <pc:sldMk cId="870199637" sldId="258"/>
            <ac:spMk id="20" creationId="{70BEB1E7-2F88-40BC-B73D-42E5B6F80BFC}"/>
          </ac:spMkLst>
        </pc:spChg>
        <pc:spChg chg="add del">
          <ac:chgData name="Stephen Weiss" userId="d7e31797d1d8dbef" providerId="LiveId" clId="{59D6AD39-0830-4524-8EDB-B80F70E51583}" dt="2025-01-19T14:52:49.033" v="104" actId="26606"/>
          <ac:spMkLst>
            <pc:docMk/>
            <pc:sldMk cId="870199637" sldId="258"/>
            <ac:spMk id="24" creationId="{031F710C-8B77-9F11-32CE-633A21831402}"/>
          </ac:spMkLst>
        </pc:spChg>
        <pc:spChg chg="add del">
          <ac:chgData name="Stephen Weiss" userId="d7e31797d1d8dbef" providerId="LiveId" clId="{59D6AD39-0830-4524-8EDB-B80F70E51583}" dt="2025-01-19T14:59:31.545" v="113" actId="26606"/>
          <ac:spMkLst>
            <pc:docMk/>
            <pc:sldMk cId="870199637" sldId="258"/>
            <ac:spMk id="25" creationId="{AAD8F19F-4A55-467B-BED0-8837659A90A4}"/>
          </ac:spMkLst>
        </pc:spChg>
        <pc:spChg chg="add del">
          <ac:chgData name="Stephen Weiss" userId="d7e31797d1d8dbef" providerId="LiveId" clId="{59D6AD39-0830-4524-8EDB-B80F70E51583}" dt="2025-01-19T14:52:49.033" v="104" actId="26606"/>
          <ac:spMkLst>
            <pc:docMk/>
            <pc:sldMk cId="870199637" sldId="258"/>
            <ac:spMk id="27" creationId="{2A785343-5D24-4118-A2E4-665D196F60C2}"/>
          </ac:spMkLst>
        </pc:spChg>
        <pc:spChg chg="add del">
          <ac:chgData name="Stephen Weiss" userId="d7e31797d1d8dbef" providerId="LiveId" clId="{59D6AD39-0830-4524-8EDB-B80F70E51583}" dt="2025-01-19T15:01:32.832" v="133" actId="26606"/>
          <ac:spMkLst>
            <pc:docMk/>
            <pc:sldMk cId="870199637" sldId="258"/>
            <ac:spMk id="28" creationId="{2A785343-5D24-4118-A2E4-665D196F60C2}"/>
          </ac:spMkLst>
        </pc:spChg>
        <pc:spChg chg="add del">
          <ac:chgData name="Stephen Weiss" userId="d7e31797d1d8dbef" providerId="LiveId" clId="{59D6AD39-0830-4524-8EDB-B80F70E51583}" dt="2025-01-19T14:52:49.033" v="104" actId="26606"/>
          <ac:spMkLst>
            <pc:docMk/>
            <pc:sldMk cId="870199637" sldId="258"/>
            <ac:spMk id="29" creationId="{32F4D216-10B7-4DCA-A0A1-068E9E32F4F2}"/>
          </ac:spMkLst>
        </pc:spChg>
        <pc:spChg chg="add del">
          <ac:chgData name="Stephen Weiss" userId="d7e31797d1d8dbef" providerId="LiveId" clId="{59D6AD39-0830-4524-8EDB-B80F70E51583}" dt="2025-01-19T15:01:32.832" v="133" actId="26606"/>
          <ac:spMkLst>
            <pc:docMk/>
            <pc:sldMk cId="870199637" sldId="258"/>
            <ac:spMk id="30" creationId="{32F4D216-10B7-4DCA-A0A1-068E9E32F4F2}"/>
          </ac:spMkLst>
        </pc:spChg>
        <pc:spChg chg="add del">
          <ac:chgData name="Stephen Weiss" userId="d7e31797d1d8dbef" providerId="LiveId" clId="{59D6AD39-0830-4524-8EDB-B80F70E51583}" dt="2025-01-19T15:00:19.570" v="116" actId="478"/>
          <ac:spMkLst>
            <pc:docMk/>
            <pc:sldMk cId="870199637" sldId="258"/>
            <ac:spMk id="31" creationId="{C0D7D9DC-183A-9CFA-CEC3-07B811D50E8E}"/>
          </ac:spMkLst>
        </pc:spChg>
        <pc:spChg chg="add">
          <ac:chgData name="Stephen Weiss" userId="d7e31797d1d8dbef" providerId="LiveId" clId="{59D6AD39-0830-4524-8EDB-B80F70E51583}" dt="2025-01-19T15:01:32.832" v="133" actId="26606"/>
          <ac:spMkLst>
            <pc:docMk/>
            <pc:sldMk cId="870199637" sldId="258"/>
            <ac:spMk id="35" creationId="{F6E384F5-137A-40B1-97F0-694CC6ECD59C}"/>
          </ac:spMkLst>
        </pc:spChg>
        <pc:spChg chg="add">
          <ac:chgData name="Stephen Weiss" userId="d7e31797d1d8dbef" providerId="LiveId" clId="{59D6AD39-0830-4524-8EDB-B80F70E51583}" dt="2025-01-19T15:01:32.832" v="133" actId="26606"/>
          <ac:spMkLst>
            <pc:docMk/>
            <pc:sldMk cId="870199637" sldId="258"/>
            <ac:spMk id="37" creationId="{9DBC4630-03DA-474F-BBCB-BA3AE6B317A4}"/>
          </ac:spMkLst>
        </pc:spChg>
        <pc:spChg chg="add">
          <ac:chgData name="Stephen Weiss" userId="d7e31797d1d8dbef" providerId="LiveId" clId="{59D6AD39-0830-4524-8EDB-B80F70E51583}" dt="2025-01-19T15:01:32.832" v="133" actId="26606"/>
          <ac:spMkLst>
            <pc:docMk/>
            <pc:sldMk cId="870199637" sldId="258"/>
            <ac:spMk id="39" creationId="{78418A25-6EAC-4140-BFE6-284E1925B5EE}"/>
          </ac:spMkLst>
        </pc:spChg>
        <pc:spChg chg="add">
          <ac:chgData name="Stephen Weiss" userId="d7e31797d1d8dbef" providerId="LiveId" clId="{59D6AD39-0830-4524-8EDB-B80F70E51583}" dt="2025-01-19T15:01:32.832" v="133" actId="26606"/>
          <ac:spMkLst>
            <pc:docMk/>
            <pc:sldMk cId="870199637" sldId="258"/>
            <ac:spMk id="41" creationId="{6B9D64DB-4D5C-4A91-B45F-F301E3174F9F}"/>
          </ac:spMkLst>
        </pc:spChg>
        <pc:spChg chg="add">
          <ac:chgData name="Stephen Weiss" userId="d7e31797d1d8dbef" providerId="LiveId" clId="{59D6AD39-0830-4524-8EDB-B80F70E51583}" dt="2025-01-19T15:01:32.832" v="133" actId="26606"/>
          <ac:spMkLst>
            <pc:docMk/>
            <pc:sldMk cId="870199637" sldId="258"/>
            <ac:spMk id="43" creationId="{CB14CE1B-4BC5-4EF2-BE3D-05E4F580B3DB}"/>
          </ac:spMkLst>
        </pc:spChg>
        <pc:picChg chg="add mod ord">
          <ac:chgData name="Stephen Weiss" userId="d7e31797d1d8dbef" providerId="LiveId" clId="{59D6AD39-0830-4524-8EDB-B80F70E51583}" dt="2025-01-19T15:01:32.832" v="133" actId="26606"/>
          <ac:picMkLst>
            <pc:docMk/>
            <pc:sldMk cId="870199637" sldId="258"/>
            <ac:picMk id="4" creationId="{A70122DE-8DE3-A819-F28B-CB16C3A63D1F}"/>
          </ac:picMkLst>
        </pc:picChg>
        <pc:picChg chg="mod ord">
          <ac:chgData name="Stephen Weiss" userId="d7e31797d1d8dbef" providerId="LiveId" clId="{59D6AD39-0830-4524-8EDB-B80F70E51583}" dt="2025-01-19T14:59:31.554" v="114" actId="26606"/>
          <ac:picMkLst>
            <pc:docMk/>
            <pc:sldMk cId="870199637" sldId="258"/>
            <ac:picMk id="5" creationId="{7DADC4F8-4C63-581A-0EA0-F978451E76D7}"/>
          </ac:picMkLst>
        </pc:picChg>
        <pc:picChg chg="mod ord">
          <ac:chgData name="Stephen Weiss" userId="d7e31797d1d8dbef" providerId="LiveId" clId="{59D6AD39-0830-4524-8EDB-B80F70E51583}" dt="2025-01-19T14:59:31.545" v="113" actId="26606"/>
          <ac:picMkLst>
            <pc:docMk/>
            <pc:sldMk cId="870199637" sldId="258"/>
            <ac:picMk id="7" creationId="{F7C270CB-3001-D77C-55E6-F5F058C8A084}"/>
          </ac:picMkLst>
        </pc:picChg>
        <pc:picChg chg="add mod ord">
          <ac:chgData name="Stephen Weiss" userId="d7e31797d1d8dbef" providerId="LiveId" clId="{59D6AD39-0830-4524-8EDB-B80F70E51583}" dt="2025-01-19T15:01:32.832" v="133" actId="26606"/>
          <ac:picMkLst>
            <pc:docMk/>
            <pc:sldMk cId="870199637" sldId="258"/>
            <ac:picMk id="8" creationId="{11A408CB-97E1-8AF6-9D7F-05F853ED678C}"/>
          </ac:picMkLst>
        </pc:picChg>
        <pc:picChg chg="mod ord">
          <ac:chgData name="Stephen Weiss" userId="d7e31797d1d8dbef" providerId="LiveId" clId="{59D6AD39-0830-4524-8EDB-B80F70E51583}" dt="2025-01-19T14:59:31.554" v="114" actId="26606"/>
          <ac:picMkLst>
            <pc:docMk/>
            <pc:sldMk cId="870199637" sldId="258"/>
            <ac:picMk id="9" creationId="{71D32B4E-1CDB-90CF-2F53-6D252B2FD44D}"/>
          </ac:picMkLst>
        </pc:picChg>
        <pc:picChg chg="mod ord">
          <ac:chgData name="Stephen Weiss" userId="d7e31797d1d8dbef" providerId="LiveId" clId="{59D6AD39-0830-4524-8EDB-B80F70E51583}" dt="2025-01-19T14:59:31.545" v="113" actId="26606"/>
          <ac:picMkLst>
            <pc:docMk/>
            <pc:sldMk cId="870199637" sldId="258"/>
            <ac:picMk id="11" creationId="{6D1F0BA6-9285-524A-AAD5-C0FA91A217CD}"/>
          </ac:picMkLst>
        </pc:picChg>
      </pc:sldChg>
      <pc:sldChg chg="addSp delSp modSp mod modTransition setBg setClrOvrMap">
        <pc:chgData name="Stephen Weiss" userId="d7e31797d1d8dbef" providerId="LiveId" clId="{59D6AD39-0830-4524-8EDB-B80F70E51583}" dt="2025-01-19T16:33:47.194" v="709"/>
        <pc:sldMkLst>
          <pc:docMk/>
          <pc:sldMk cId="3184877433" sldId="259"/>
        </pc:sldMkLst>
        <pc:spChg chg="mod">
          <ac:chgData name="Stephen Weiss" userId="d7e31797d1d8dbef" providerId="LiveId" clId="{59D6AD39-0830-4524-8EDB-B80F70E51583}" dt="2025-01-19T14:41:03.143" v="98" actId="26606"/>
          <ac:spMkLst>
            <pc:docMk/>
            <pc:sldMk cId="3184877433" sldId="259"/>
            <ac:spMk id="2" creationId="{E45A4CD2-365B-5A26-3A34-37627C03406C}"/>
          </ac:spMkLst>
        </pc:spChg>
        <pc:spChg chg="add del">
          <ac:chgData name="Stephen Weiss" userId="d7e31797d1d8dbef" providerId="LiveId" clId="{59D6AD39-0830-4524-8EDB-B80F70E51583}" dt="2025-01-19T14:38:58.079" v="85" actId="478"/>
          <ac:spMkLst>
            <pc:docMk/>
            <pc:sldMk cId="3184877433" sldId="259"/>
            <ac:spMk id="3" creationId="{B74C3882-3FE4-4B80-DD96-76F64C8C3950}"/>
          </ac:spMkLst>
        </pc:spChg>
        <pc:spChg chg="add del">
          <ac:chgData name="Stephen Weiss" userId="d7e31797d1d8dbef" providerId="LiveId" clId="{59D6AD39-0830-4524-8EDB-B80F70E51583}" dt="2025-01-19T14:36:50.030" v="74" actId="478"/>
          <ac:spMkLst>
            <pc:docMk/>
            <pc:sldMk cId="3184877433" sldId="259"/>
            <ac:spMk id="2056" creationId="{555AACFF-55BD-99E2-0244-0DF98E7AFA31}"/>
          </ac:spMkLst>
        </pc:spChg>
        <pc:spChg chg="add del">
          <ac:chgData name="Stephen Weiss" userId="d7e31797d1d8dbef" providerId="LiveId" clId="{59D6AD39-0830-4524-8EDB-B80F70E51583}" dt="2025-01-19T14:41:03.143" v="98" actId="26606"/>
          <ac:spMkLst>
            <pc:docMk/>
            <pc:sldMk cId="3184877433" sldId="259"/>
            <ac:spMk id="2059" creationId="{E817EB35-4D5C-493B-8459-98C99FD1667F}"/>
          </ac:spMkLst>
        </pc:spChg>
        <pc:spChg chg="add del">
          <ac:chgData name="Stephen Weiss" userId="d7e31797d1d8dbef" providerId="LiveId" clId="{59D6AD39-0830-4524-8EDB-B80F70E51583}" dt="2025-01-19T14:41:03.143" v="98" actId="26606"/>
          <ac:spMkLst>
            <pc:docMk/>
            <pc:sldMk cId="3184877433" sldId="259"/>
            <ac:spMk id="2061" creationId="{70BEB1E7-2F88-40BC-B73D-42E5B6F80BFC}"/>
          </ac:spMkLst>
        </pc:spChg>
        <pc:spChg chg="add">
          <ac:chgData name="Stephen Weiss" userId="d7e31797d1d8dbef" providerId="LiveId" clId="{59D6AD39-0830-4524-8EDB-B80F70E51583}" dt="2025-01-19T14:41:03.143" v="98" actId="26606"/>
          <ac:spMkLst>
            <pc:docMk/>
            <pc:sldMk cId="3184877433" sldId="259"/>
            <ac:spMk id="2066" creationId="{F6E384F5-137A-40B1-97F0-694CC6ECD59C}"/>
          </ac:spMkLst>
        </pc:spChg>
        <pc:spChg chg="add">
          <ac:chgData name="Stephen Weiss" userId="d7e31797d1d8dbef" providerId="LiveId" clId="{59D6AD39-0830-4524-8EDB-B80F70E51583}" dt="2025-01-19T14:41:03.143" v="98" actId="26606"/>
          <ac:spMkLst>
            <pc:docMk/>
            <pc:sldMk cId="3184877433" sldId="259"/>
            <ac:spMk id="2068" creationId="{9DBC4630-03DA-474F-BBCB-BA3AE6B317A4}"/>
          </ac:spMkLst>
        </pc:spChg>
        <pc:spChg chg="add">
          <ac:chgData name="Stephen Weiss" userId="d7e31797d1d8dbef" providerId="LiveId" clId="{59D6AD39-0830-4524-8EDB-B80F70E51583}" dt="2025-01-19T14:41:03.143" v="98" actId="26606"/>
          <ac:spMkLst>
            <pc:docMk/>
            <pc:sldMk cId="3184877433" sldId="259"/>
            <ac:spMk id="2070" creationId="{78418A25-6EAC-4140-BFE6-284E1925B5EE}"/>
          </ac:spMkLst>
        </pc:spChg>
        <pc:spChg chg="add">
          <ac:chgData name="Stephen Weiss" userId="d7e31797d1d8dbef" providerId="LiveId" clId="{59D6AD39-0830-4524-8EDB-B80F70E51583}" dt="2025-01-19T14:41:03.143" v="98" actId="26606"/>
          <ac:spMkLst>
            <pc:docMk/>
            <pc:sldMk cId="3184877433" sldId="259"/>
            <ac:spMk id="2072" creationId="{6B9D64DB-4D5C-4A91-B45F-F301E3174F9F}"/>
          </ac:spMkLst>
        </pc:spChg>
        <pc:spChg chg="add">
          <ac:chgData name="Stephen Weiss" userId="d7e31797d1d8dbef" providerId="LiveId" clId="{59D6AD39-0830-4524-8EDB-B80F70E51583}" dt="2025-01-19T14:41:03.143" v="98" actId="26606"/>
          <ac:spMkLst>
            <pc:docMk/>
            <pc:sldMk cId="3184877433" sldId="259"/>
            <ac:spMk id="2074" creationId="{CB14CE1B-4BC5-4EF2-BE3D-05E4F580B3DB}"/>
          </ac:spMkLst>
        </pc:spChg>
        <pc:picChg chg="add mod ord">
          <ac:chgData name="Stephen Weiss" userId="d7e31797d1d8dbef" providerId="LiveId" clId="{59D6AD39-0830-4524-8EDB-B80F70E51583}" dt="2025-01-19T14:41:03.143" v="98" actId="26606"/>
          <ac:picMkLst>
            <pc:docMk/>
            <pc:sldMk cId="3184877433" sldId="259"/>
            <ac:picMk id="4" creationId="{D154E9A1-A9E7-9F99-D4C2-0FBEB0138CAC}"/>
          </ac:picMkLst>
        </pc:picChg>
        <pc:picChg chg="mod ord">
          <ac:chgData name="Stephen Weiss" userId="d7e31797d1d8dbef" providerId="LiveId" clId="{59D6AD39-0830-4524-8EDB-B80F70E51583}" dt="2025-01-19T14:37:10.439" v="78" actId="1076"/>
          <ac:picMkLst>
            <pc:docMk/>
            <pc:sldMk cId="3184877433" sldId="259"/>
            <ac:picMk id="5" creationId="{99681676-B5DA-E5FC-50B8-51AF6F6F0A55}"/>
          </ac:picMkLst>
        </pc:picChg>
        <pc:picChg chg="add mod">
          <ac:chgData name="Stephen Weiss" userId="d7e31797d1d8dbef" providerId="LiveId" clId="{59D6AD39-0830-4524-8EDB-B80F70E51583}" dt="2025-01-19T14:37:41.257" v="82" actId="1076"/>
          <ac:picMkLst>
            <pc:docMk/>
            <pc:sldMk cId="3184877433" sldId="259"/>
            <ac:picMk id="1026" creationId="{C039E031-020D-149D-AC8A-EEB3DDDDEFE0}"/>
          </ac:picMkLst>
        </pc:picChg>
        <pc:picChg chg="add del">
          <ac:chgData name="Stephen Weiss" userId="d7e31797d1d8dbef" providerId="LiveId" clId="{59D6AD39-0830-4524-8EDB-B80F70E51583}" dt="2025-01-18T14:05:27.287" v="6" actId="478"/>
          <ac:picMkLst>
            <pc:docMk/>
            <pc:sldMk cId="3184877433" sldId="259"/>
            <ac:picMk id="1028" creationId="{639336E1-A906-2264-DEA8-AC0A8553A288}"/>
          </ac:picMkLst>
        </pc:picChg>
        <pc:picChg chg="add del mod">
          <ac:chgData name="Stephen Weiss" userId="d7e31797d1d8dbef" providerId="LiveId" clId="{59D6AD39-0830-4524-8EDB-B80F70E51583}" dt="2025-01-19T14:39:52.121" v="94" actId="478"/>
          <ac:picMkLst>
            <pc:docMk/>
            <pc:sldMk cId="3184877433" sldId="259"/>
            <ac:picMk id="2050" creationId="{0684DE28-8587-9E85-2152-F35CDCB1D5BE}"/>
          </ac:picMkLst>
        </pc:picChg>
        <pc:picChg chg="add mod">
          <ac:chgData name="Stephen Weiss" userId="d7e31797d1d8dbef" providerId="LiveId" clId="{59D6AD39-0830-4524-8EDB-B80F70E51583}" dt="2025-01-19T14:37:17.360" v="80" actId="1076"/>
          <ac:picMkLst>
            <pc:docMk/>
            <pc:sldMk cId="3184877433" sldId="259"/>
            <ac:picMk id="2052" creationId="{26CE6468-E513-B0C1-52B8-F084B43DD0C2}"/>
          </ac:picMkLst>
        </pc:picChg>
        <pc:picChg chg="add del">
          <ac:chgData name="Stephen Weiss" userId="d7e31797d1d8dbef" providerId="LiveId" clId="{59D6AD39-0830-4524-8EDB-B80F70E51583}" dt="2025-01-19T14:38:58.079" v="85" actId="478"/>
          <ac:picMkLst>
            <pc:docMk/>
            <pc:sldMk cId="3184877433" sldId="259"/>
            <ac:picMk id="2054" creationId="{FB3B05B1-C8FD-0A4B-4AD3-725EFC1A2146}"/>
          </ac:picMkLst>
        </pc:picChg>
        <pc:picChg chg="add mod">
          <ac:chgData name="Stephen Weiss" userId="d7e31797d1d8dbef" providerId="LiveId" clId="{59D6AD39-0830-4524-8EDB-B80F70E51583}" dt="2025-01-19T14:41:03.143" v="98" actId="26606"/>
          <ac:picMkLst>
            <pc:docMk/>
            <pc:sldMk cId="3184877433" sldId="259"/>
            <ac:picMk id="2058" creationId="{00FCA2E7-EEA1-1536-6A02-AD6942B81CCC}"/>
          </ac:picMkLst>
        </pc:picChg>
      </pc:sldChg>
      <pc:sldChg chg="addSp delSp modSp new del mod modTransition">
        <pc:chgData name="Stephen Weiss" userId="d7e31797d1d8dbef" providerId="LiveId" clId="{59D6AD39-0830-4524-8EDB-B80F70E51583}" dt="2025-01-19T15:43:49.453" v="197" actId="2696"/>
        <pc:sldMkLst>
          <pc:docMk/>
          <pc:sldMk cId="2503664731" sldId="260"/>
        </pc:sldMkLst>
        <pc:spChg chg="mod">
          <ac:chgData name="Stephen Weiss" userId="d7e31797d1d8dbef" providerId="LiveId" clId="{59D6AD39-0830-4524-8EDB-B80F70E51583}" dt="2025-01-19T15:04:03.130" v="161" actId="207"/>
          <ac:spMkLst>
            <pc:docMk/>
            <pc:sldMk cId="2503664731" sldId="260"/>
            <ac:spMk id="2" creationId="{F32B42BD-4C63-8713-3B56-EA1A666F718D}"/>
          </ac:spMkLst>
        </pc:spChg>
        <pc:spChg chg="del">
          <ac:chgData name="Stephen Weiss" userId="d7e31797d1d8dbef" providerId="LiveId" clId="{59D6AD39-0830-4524-8EDB-B80F70E51583}" dt="2025-01-19T15:36:30.177" v="162" actId="931"/>
          <ac:spMkLst>
            <pc:docMk/>
            <pc:sldMk cId="2503664731" sldId="260"/>
            <ac:spMk id="3" creationId="{366E7FBC-8406-6F34-4DBD-E3767B797C74}"/>
          </ac:spMkLst>
        </pc:spChg>
        <pc:picChg chg="add mod">
          <ac:chgData name="Stephen Weiss" userId="d7e31797d1d8dbef" providerId="LiveId" clId="{59D6AD39-0830-4524-8EDB-B80F70E51583}" dt="2025-01-19T15:36:37.203" v="163" actId="27614"/>
          <ac:picMkLst>
            <pc:docMk/>
            <pc:sldMk cId="2503664731" sldId="260"/>
            <ac:picMk id="5" creationId="{44680AE9-46B6-16FB-9A1B-E30D021CAE48}"/>
          </ac:picMkLst>
        </pc:picChg>
        <pc:picChg chg="add mod">
          <ac:chgData name="Stephen Weiss" userId="d7e31797d1d8dbef" providerId="LiveId" clId="{59D6AD39-0830-4524-8EDB-B80F70E51583}" dt="2025-01-19T15:36:30.177" v="162" actId="931"/>
          <ac:picMkLst>
            <pc:docMk/>
            <pc:sldMk cId="2503664731" sldId="260"/>
            <ac:picMk id="7" creationId="{D2B6D9AB-38CD-279D-554A-B9FCDCE1F43B}"/>
          </ac:picMkLst>
        </pc:picChg>
        <pc:picChg chg="add mod">
          <ac:chgData name="Stephen Weiss" userId="d7e31797d1d8dbef" providerId="LiveId" clId="{59D6AD39-0830-4524-8EDB-B80F70E51583}" dt="2025-01-19T15:36:39.957" v="165" actId="27614"/>
          <ac:picMkLst>
            <pc:docMk/>
            <pc:sldMk cId="2503664731" sldId="260"/>
            <ac:picMk id="9" creationId="{6F2B3B53-E755-B282-170A-8226FD61DB72}"/>
          </ac:picMkLst>
        </pc:picChg>
        <pc:picChg chg="add mod">
          <ac:chgData name="Stephen Weiss" userId="d7e31797d1d8dbef" providerId="LiveId" clId="{59D6AD39-0830-4524-8EDB-B80F70E51583}" dt="2025-01-19T15:40:15.137" v="168" actId="1076"/>
          <ac:picMkLst>
            <pc:docMk/>
            <pc:sldMk cId="2503664731" sldId="260"/>
            <ac:picMk id="11" creationId="{A23CED70-555E-870B-52D9-101EB7B111B6}"/>
          </ac:picMkLst>
        </pc:picChg>
        <pc:picChg chg="add mod">
          <ac:chgData name="Stephen Weiss" userId="d7e31797d1d8dbef" providerId="LiveId" clId="{59D6AD39-0830-4524-8EDB-B80F70E51583}" dt="2025-01-19T15:40:35.124" v="173" actId="1076"/>
          <ac:picMkLst>
            <pc:docMk/>
            <pc:sldMk cId="2503664731" sldId="260"/>
            <ac:picMk id="13" creationId="{7AB70241-5D96-391A-2151-99B7589A412A}"/>
          </ac:picMkLst>
        </pc:picChg>
        <pc:picChg chg="add mod">
          <ac:chgData name="Stephen Weiss" userId="d7e31797d1d8dbef" providerId="LiveId" clId="{59D6AD39-0830-4524-8EDB-B80F70E51583}" dt="2025-01-19T15:40:31.684" v="172" actId="1076"/>
          <ac:picMkLst>
            <pc:docMk/>
            <pc:sldMk cId="2503664731" sldId="260"/>
            <ac:picMk id="15" creationId="{06383904-5676-D446-62B8-9D3B73715567}"/>
          </ac:picMkLst>
        </pc:picChg>
        <pc:picChg chg="add mod">
          <ac:chgData name="Stephen Weiss" userId="d7e31797d1d8dbef" providerId="LiveId" clId="{59D6AD39-0830-4524-8EDB-B80F70E51583}" dt="2025-01-19T15:40:19.770" v="169" actId="1076"/>
          <ac:picMkLst>
            <pc:docMk/>
            <pc:sldMk cId="2503664731" sldId="260"/>
            <ac:picMk id="17" creationId="{50AA2A84-9813-7931-C384-794A9C7DCDF4}"/>
          </ac:picMkLst>
        </pc:picChg>
      </pc:sldChg>
      <pc:sldChg chg="new del modTransition">
        <pc:chgData name="Stephen Weiss" userId="d7e31797d1d8dbef" providerId="LiveId" clId="{59D6AD39-0830-4524-8EDB-B80F70E51583}" dt="2025-01-19T16:09:16.193" v="266" actId="2696"/>
        <pc:sldMkLst>
          <pc:docMk/>
          <pc:sldMk cId="749179461" sldId="261"/>
        </pc:sldMkLst>
      </pc:sldChg>
      <pc:sldChg chg="addSp delSp modSp add del mod ord modTransition modClrScheme delAnim modAnim chgLayout">
        <pc:chgData name="Stephen Weiss" userId="d7e31797d1d8dbef" providerId="LiveId" clId="{59D6AD39-0830-4524-8EDB-B80F70E51583}" dt="2025-01-19T16:23:07.421" v="412" actId="47"/>
        <pc:sldMkLst>
          <pc:docMk/>
          <pc:sldMk cId="590603067" sldId="262"/>
        </pc:sldMkLst>
        <pc:spChg chg="mod ord">
          <ac:chgData name="Stephen Weiss" userId="d7e31797d1d8dbef" providerId="LiveId" clId="{59D6AD39-0830-4524-8EDB-B80F70E51583}" dt="2025-01-19T16:07:14.037" v="244" actId="700"/>
          <ac:spMkLst>
            <pc:docMk/>
            <pc:sldMk cId="590603067" sldId="262"/>
            <ac:spMk id="2" creationId="{0E0B36B3-44B7-B277-596B-EC8AF1937965}"/>
          </ac:spMkLst>
        </pc:spChg>
        <pc:spChg chg="add del mod ord">
          <ac:chgData name="Stephen Weiss" userId="d7e31797d1d8dbef" providerId="LiveId" clId="{59D6AD39-0830-4524-8EDB-B80F70E51583}" dt="2025-01-19T15:47:14.360" v="199" actId="700"/>
          <ac:spMkLst>
            <pc:docMk/>
            <pc:sldMk cId="590603067" sldId="262"/>
            <ac:spMk id="3" creationId="{C80C2062-BC0C-37F8-FF90-71B7473FB1C4}"/>
          </ac:spMkLst>
        </pc:spChg>
        <pc:spChg chg="add del mod ord">
          <ac:chgData name="Stephen Weiss" userId="d7e31797d1d8dbef" providerId="LiveId" clId="{59D6AD39-0830-4524-8EDB-B80F70E51583}" dt="2025-01-19T15:58:54.402" v="222" actId="478"/>
          <ac:spMkLst>
            <pc:docMk/>
            <pc:sldMk cId="590603067" sldId="262"/>
            <ac:spMk id="4" creationId="{A04893BD-4699-0467-2D6C-517BBC90D0B8}"/>
          </ac:spMkLst>
        </pc:spChg>
        <pc:spChg chg="add del mod ord">
          <ac:chgData name="Stephen Weiss" userId="d7e31797d1d8dbef" providerId="LiveId" clId="{59D6AD39-0830-4524-8EDB-B80F70E51583}" dt="2025-01-19T15:58:46.511" v="220" actId="478"/>
          <ac:spMkLst>
            <pc:docMk/>
            <pc:sldMk cId="590603067" sldId="262"/>
            <ac:spMk id="6" creationId="{502AB42A-9DB6-9291-0BF1-86A2A545A7E5}"/>
          </ac:spMkLst>
        </pc:spChg>
        <pc:spChg chg="add del mod ord">
          <ac:chgData name="Stephen Weiss" userId="d7e31797d1d8dbef" providerId="LiveId" clId="{59D6AD39-0830-4524-8EDB-B80F70E51583}" dt="2025-01-19T15:58:06.939" v="214"/>
          <ac:spMkLst>
            <pc:docMk/>
            <pc:sldMk cId="590603067" sldId="262"/>
            <ac:spMk id="8" creationId="{BBDECA77-3851-B642-8370-9C33DEB59A59}"/>
          </ac:spMkLst>
        </pc:spChg>
        <pc:spChg chg="add del mod">
          <ac:chgData name="Stephen Weiss" userId="d7e31797d1d8dbef" providerId="LiveId" clId="{59D6AD39-0830-4524-8EDB-B80F70E51583}" dt="2025-01-19T15:58:57.500" v="223" actId="478"/>
          <ac:spMkLst>
            <pc:docMk/>
            <pc:sldMk cId="590603067" sldId="262"/>
            <ac:spMk id="16" creationId="{240B42F0-4A4E-8AF1-9B1F-4B9B49742A53}"/>
          </ac:spMkLst>
        </pc:spChg>
        <pc:spChg chg="add del mod ord">
          <ac:chgData name="Stephen Weiss" userId="d7e31797d1d8dbef" providerId="LiveId" clId="{59D6AD39-0830-4524-8EDB-B80F70E51583}" dt="2025-01-19T16:07:14.037" v="244" actId="700"/>
          <ac:spMkLst>
            <pc:docMk/>
            <pc:sldMk cId="590603067" sldId="262"/>
            <ac:spMk id="18" creationId="{035C04A7-3313-B5A6-E10F-BECECB07C43F}"/>
          </ac:spMkLst>
        </pc:spChg>
        <pc:spChg chg="add del mod">
          <ac:chgData name="Stephen Weiss" userId="d7e31797d1d8dbef" providerId="LiveId" clId="{59D6AD39-0830-4524-8EDB-B80F70E51583}" dt="2025-01-19T16:13:08.954" v="287" actId="478"/>
          <ac:spMkLst>
            <pc:docMk/>
            <pc:sldMk cId="590603067" sldId="262"/>
            <ac:spMk id="20" creationId="{6CB59E90-8749-B8D6-57E4-6364D44C2A27}"/>
          </ac:spMkLst>
        </pc:spChg>
        <pc:graphicFrameChg chg="add del mod">
          <ac:chgData name="Stephen Weiss" userId="d7e31797d1d8dbef" providerId="LiveId" clId="{59D6AD39-0830-4524-8EDB-B80F70E51583}" dt="2025-01-19T15:58:52.381" v="221" actId="478"/>
          <ac:graphicFrameMkLst>
            <pc:docMk/>
            <pc:sldMk cId="590603067" sldId="262"/>
            <ac:graphicFrameMk id="12" creationId="{66374655-84B3-FD68-7ACC-6AE0FEE9CF84}"/>
          </ac:graphicFrameMkLst>
        </pc:graphicFrameChg>
        <pc:picChg chg="del mod ord">
          <ac:chgData name="Stephen Weiss" userId="d7e31797d1d8dbef" providerId="LiveId" clId="{59D6AD39-0830-4524-8EDB-B80F70E51583}" dt="2025-01-19T16:11:16.070" v="275" actId="21"/>
          <ac:picMkLst>
            <pc:docMk/>
            <pc:sldMk cId="590603067" sldId="262"/>
            <ac:picMk id="5" creationId="{D9F51A19-B150-D026-6D17-8C05B07D777D}"/>
          </ac:picMkLst>
        </pc:picChg>
        <pc:picChg chg="mod">
          <ac:chgData name="Stephen Weiss" userId="d7e31797d1d8dbef" providerId="LiveId" clId="{59D6AD39-0830-4524-8EDB-B80F70E51583}" dt="2025-01-19T15:59:17.876" v="225" actId="1076"/>
          <ac:picMkLst>
            <pc:docMk/>
            <pc:sldMk cId="590603067" sldId="262"/>
            <ac:picMk id="7" creationId="{A7A98A51-B60F-5C97-28D3-F48AA7D40A0B}"/>
          </ac:picMkLst>
        </pc:picChg>
        <pc:picChg chg="mod">
          <ac:chgData name="Stephen Weiss" userId="d7e31797d1d8dbef" providerId="LiveId" clId="{59D6AD39-0830-4524-8EDB-B80F70E51583}" dt="2025-01-19T16:09:32.341" v="269" actId="1076"/>
          <ac:picMkLst>
            <pc:docMk/>
            <pc:sldMk cId="590603067" sldId="262"/>
            <ac:picMk id="9" creationId="{D3BFE0A8-5F24-F5E2-54D0-1CB4202C8F4E}"/>
          </ac:picMkLst>
        </pc:picChg>
        <pc:picChg chg="add del mod ord">
          <ac:chgData name="Stephen Weiss" userId="d7e31797d1d8dbef" providerId="LiveId" clId="{59D6AD39-0830-4524-8EDB-B80F70E51583}" dt="2025-01-19T15:48:00.192" v="205" actId="34307"/>
          <ac:picMkLst>
            <pc:docMk/>
            <pc:sldMk cId="590603067" sldId="262"/>
            <ac:picMk id="10" creationId="{42D563A2-41C5-EA9A-F6DC-C413BE6A555C}"/>
          </ac:picMkLst>
        </pc:picChg>
        <pc:picChg chg="del mod">
          <ac:chgData name="Stephen Weiss" userId="d7e31797d1d8dbef" providerId="LiveId" clId="{59D6AD39-0830-4524-8EDB-B80F70E51583}" dt="2025-01-19T16:19:15.294" v="382" actId="478"/>
          <ac:picMkLst>
            <pc:docMk/>
            <pc:sldMk cId="590603067" sldId="262"/>
            <ac:picMk id="11" creationId="{BAA159AB-863F-0DEE-34B2-AC098F519946}"/>
          </ac:picMkLst>
        </pc:picChg>
        <pc:picChg chg="add del mod">
          <ac:chgData name="Stephen Weiss" userId="d7e31797d1d8dbef" providerId="LiveId" clId="{59D6AD39-0830-4524-8EDB-B80F70E51583}" dt="2025-01-19T15:59:46.531" v="236" actId="1076"/>
          <ac:picMkLst>
            <pc:docMk/>
            <pc:sldMk cId="590603067" sldId="262"/>
            <ac:picMk id="13" creationId="{D8543493-CCCA-FD49-53DE-E2BB41434E45}"/>
          </ac:picMkLst>
        </pc:picChg>
        <pc:picChg chg="mod">
          <ac:chgData name="Stephen Weiss" userId="d7e31797d1d8dbef" providerId="LiveId" clId="{59D6AD39-0830-4524-8EDB-B80F70E51583}" dt="2025-01-19T16:09:29.437" v="268" actId="1076"/>
          <ac:picMkLst>
            <pc:docMk/>
            <pc:sldMk cId="590603067" sldId="262"/>
            <ac:picMk id="15" creationId="{73EFB191-0A6F-4489-9CEE-563658B7D54E}"/>
          </ac:picMkLst>
        </pc:picChg>
        <pc:picChg chg="mod">
          <ac:chgData name="Stephen Weiss" userId="d7e31797d1d8dbef" providerId="LiveId" clId="{59D6AD39-0830-4524-8EDB-B80F70E51583}" dt="2025-01-19T16:09:37.963" v="271" actId="1076"/>
          <ac:picMkLst>
            <pc:docMk/>
            <pc:sldMk cId="590603067" sldId="262"/>
            <ac:picMk id="17" creationId="{3B19E238-D43F-8400-D040-A0C225A57A4C}"/>
          </ac:picMkLst>
        </pc:picChg>
      </pc:sldChg>
      <pc:sldChg chg="addSp delSp modSp add del mod delAnim modAnim">
        <pc:chgData name="Stephen Weiss" userId="d7e31797d1d8dbef" providerId="LiveId" clId="{59D6AD39-0830-4524-8EDB-B80F70E51583}" dt="2025-01-19T16:22:58.675" v="411" actId="47"/>
        <pc:sldMkLst>
          <pc:docMk/>
          <pc:sldMk cId="1281095462" sldId="263"/>
        </pc:sldMkLst>
        <pc:picChg chg="add del mod ord">
          <ac:chgData name="Stephen Weiss" userId="d7e31797d1d8dbef" providerId="LiveId" clId="{59D6AD39-0830-4524-8EDB-B80F70E51583}" dt="2025-01-19T16:11:36.670" v="282" actId="478"/>
          <ac:picMkLst>
            <pc:docMk/>
            <pc:sldMk cId="1281095462" sldId="263"/>
            <ac:picMk id="3" creationId="{D9F51A19-B150-D026-6D17-8C05B07D777D}"/>
          </ac:picMkLst>
        </pc:picChg>
        <pc:picChg chg="del">
          <ac:chgData name="Stephen Weiss" userId="d7e31797d1d8dbef" providerId="LiveId" clId="{59D6AD39-0830-4524-8EDB-B80F70E51583}" dt="2025-01-19T16:11:46.838" v="283" actId="21"/>
          <ac:picMkLst>
            <pc:docMk/>
            <pc:sldMk cId="1281095462" sldId="263"/>
            <ac:picMk id="4" creationId="{D14F10BD-FF3E-4DC7-CC7D-37A95E2F8878}"/>
          </ac:picMkLst>
        </pc:picChg>
        <pc:picChg chg="add mod">
          <ac:chgData name="Stephen Weiss" userId="d7e31797d1d8dbef" providerId="LiveId" clId="{59D6AD39-0830-4524-8EDB-B80F70E51583}" dt="2025-01-19T16:12:03.312" v="284"/>
          <ac:picMkLst>
            <pc:docMk/>
            <pc:sldMk cId="1281095462" sldId="263"/>
            <ac:picMk id="6" creationId="{EB7C6727-C9FE-85D5-8C4C-4ED449419C30}"/>
          </ac:picMkLst>
        </pc:picChg>
      </pc:sldChg>
      <pc:sldChg chg="new del">
        <pc:chgData name="Stephen Weiss" userId="d7e31797d1d8dbef" providerId="LiveId" clId="{59D6AD39-0830-4524-8EDB-B80F70E51583}" dt="2025-01-19T15:48:41.080" v="212" actId="680"/>
        <pc:sldMkLst>
          <pc:docMk/>
          <pc:sldMk cId="3076103529" sldId="263"/>
        </pc:sldMkLst>
      </pc:sldChg>
      <pc:sldChg chg="addSp delSp modSp new mod modTransition setBg addAnim delAnim">
        <pc:chgData name="Stephen Weiss" userId="d7e31797d1d8dbef" providerId="LiveId" clId="{59D6AD39-0830-4524-8EDB-B80F70E51583}" dt="2025-01-19T16:33:47.194" v="709"/>
        <pc:sldMkLst>
          <pc:docMk/>
          <pc:sldMk cId="3115484514" sldId="264"/>
        </pc:sldMkLst>
        <pc:spChg chg="del mod">
          <ac:chgData name="Stephen Weiss" userId="d7e31797d1d8dbef" providerId="LiveId" clId="{59D6AD39-0830-4524-8EDB-B80F70E51583}" dt="2025-01-19T16:18:59.466" v="381" actId="478"/>
          <ac:spMkLst>
            <pc:docMk/>
            <pc:sldMk cId="3115484514" sldId="264"/>
            <ac:spMk id="2" creationId="{CF35B867-77E6-328C-85AC-A16BBC246469}"/>
          </ac:spMkLst>
        </pc:spChg>
        <pc:spChg chg="del">
          <ac:chgData name="Stephen Weiss" userId="d7e31797d1d8dbef" providerId="LiveId" clId="{59D6AD39-0830-4524-8EDB-B80F70E51583}" dt="2025-01-19T16:13:52.817" v="289"/>
          <ac:spMkLst>
            <pc:docMk/>
            <pc:sldMk cId="3115484514" sldId="264"/>
            <ac:spMk id="3" creationId="{84AEDEB3-0495-AE6A-CA50-D4003A5FE2A3}"/>
          </ac:spMkLst>
        </pc:spChg>
        <pc:spChg chg="add del mod">
          <ac:chgData name="Stephen Weiss" userId="d7e31797d1d8dbef" providerId="LiveId" clId="{59D6AD39-0830-4524-8EDB-B80F70E51583}" dt="2025-01-19T16:18:38.322" v="378" actId="478"/>
          <ac:spMkLst>
            <pc:docMk/>
            <pc:sldMk cId="3115484514" sldId="264"/>
            <ac:spMk id="38" creationId="{B20DB35F-5060-C40E-5935-0EA8D440FB90}"/>
          </ac:spMkLst>
        </pc:spChg>
        <pc:spChg chg="add mo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40" creationId="{E679DED2-5CE7-E96C-EBEA-D73D8E250543}"/>
          </ac:spMkLst>
        </pc:spChg>
        <pc:spChg chg="add del">
          <ac:chgData name="Stephen Weiss" userId="d7e31797d1d8dbef" providerId="LiveId" clId="{59D6AD39-0830-4524-8EDB-B80F70E51583}" dt="2025-01-19T16:22:44.900" v="409" actId="26606"/>
          <ac:spMkLst>
            <pc:docMk/>
            <pc:sldMk cId="3115484514" sldId="264"/>
            <ac:spMk id="53" creationId="{489B7BFD-8F45-4093-AD9C-91B15B0503D9}"/>
          </ac:spMkLst>
        </pc:spChg>
        <pc:spChg chg="add del">
          <ac:chgData name="Stephen Weiss" userId="d7e31797d1d8dbef" providerId="LiveId" clId="{59D6AD39-0830-4524-8EDB-B80F70E51583}" dt="2025-01-19T16:22:44.900" v="409" actId="26606"/>
          <ac:spMkLst>
            <pc:docMk/>
            <pc:sldMk cId="3115484514" sldId="264"/>
            <ac:spMk id="59" creationId="{94710CDC-1CF9-466E-A5F7-E5972574783F}"/>
          </ac:spMkLst>
        </pc:spChg>
        <pc:spChg chg="add del">
          <ac:chgData name="Stephen Weiss" userId="d7e31797d1d8dbef" providerId="LiveId" clId="{59D6AD39-0830-4524-8EDB-B80F70E51583}" dt="2025-01-19T16:22:44.900" v="409" actId="26606"/>
          <ac:spMkLst>
            <pc:docMk/>
            <pc:sldMk cId="3115484514" sldId="264"/>
            <ac:spMk id="61" creationId="{A229B448-3192-4233-B2C9-F97312F0ABDB}"/>
          </ac:spMkLst>
        </pc:spChg>
        <pc:spChg chg="ad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234" creationId="{7AAC3D99-F527-433D-86CB-3C19B8682909}"/>
          </ac:spMkLst>
        </pc:spChg>
        <pc:spChg chg="ad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235" creationId="{B60AD925-C857-4641-888D-DD8B23E2FD05}"/>
          </ac:spMkLst>
        </pc:spChg>
        <pc:spChg chg="ad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236" creationId="{3C9C3854-C672-47D2-8FD3-15A88F6CE943}"/>
          </ac:spMkLst>
        </pc:spChg>
        <pc:spChg chg="ad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237" creationId="{5A5984C3-482F-4BE6-A94A-A4BC108D7DBA}"/>
          </ac:spMkLst>
        </pc:spChg>
        <pc:spChg chg="ad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238" creationId="{BA3354A6-35AE-4D59-AB14-C804900E9D58}"/>
          </ac:spMkLst>
        </pc:spChg>
        <pc:spChg chg="ad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239" creationId="{4007F102-B4E3-4315-BAED-4C480A7F03A4}"/>
          </ac:spMkLst>
        </pc:spChg>
        <pc:spChg chg="ad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240" creationId="{34E10184-A355-442D-9021-64F9350543AE}"/>
          </ac:spMkLst>
        </pc:spChg>
        <pc:spChg chg="ad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241" creationId="{E9A90DB4-81B2-4FF1-84D6-1B92B4420F4F}"/>
          </ac:spMkLst>
        </pc:spChg>
        <pc:spChg chg="add">
          <ac:chgData name="Stephen Weiss" userId="d7e31797d1d8dbef" providerId="LiveId" clId="{59D6AD39-0830-4524-8EDB-B80F70E51583}" dt="2025-01-19T16:22:44.912" v="410" actId="26606"/>
          <ac:spMkLst>
            <pc:docMk/>
            <pc:sldMk cId="3115484514" sldId="264"/>
            <ac:spMk id="242" creationId="{08AB37AC-1F68-48D6-90DE-F15E83CF3C3A}"/>
          </ac:spMkLst>
        </pc:spChg>
        <pc:grpChg chg="add del">
          <ac:chgData name="Stephen Weiss" userId="d7e31797d1d8dbef" providerId="LiveId" clId="{59D6AD39-0830-4524-8EDB-B80F70E51583}" dt="2025-01-19T16:22:44.900" v="409" actId="26606"/>
          <ac:grpSpMkLst>
            <pc:docMk/>
            <pc:sldMk cId="3115484514" sldId="264"/>
            <ac:grpSpMk id="55" creationId="{24B0F550-3D95-4E91-850F-90066642B3FE}"/>
          </ac:grpSpMkLst>
        </pc:grpChg>
        <pc:grpChg chg="add del">
          <ac:chgData name="Stephen Weiss" userId="d7e31797d1d8dbef" providerId="LiveId" clId="{59D6AD39-0830-4524-8EDB-B80F70E51583}" dt="2025-01-19T16:22:44.900" v="409" actId="26606"/>
          <ac:grpSpMkLst>
            <pc:docMk/>
            <pc:sldMk cId="3115484514" sldId="264"/>
            <ac:grpSpMk id="63" creationId="{2B740E94-FA98-412C-AD0C-D4711A4C5EF0}"/>
          </ac:grpSpMkLst>
        </pc:grpChg>
        <pc:picChg chg="add del mod ord">
          <ac:chgData name="Stephen Weiss" userId="d7e31797d1d8dbef" providerId="LiveId" clId="{59D6AD39-0830-4524-8EDB-B80F70E51583}" dt="2025-01-19T16:18:17.562" v="376" actId="478"/>
          <ac:picMkLst>
            <pc:docMk/>
            <pc:sldMk cId="3115484514" sldId="264"/>
            <ac:picMk id="4" creationId="{4EBB1A67-E6ED-4A03-FF4A-BA0C93DD01C2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6" creationId="{F0E5CDF3-0093-34F2-6BAD-303FB601C95D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8" creationId="{497D3FA0-4BD8-987B-F05B-14969978A6C8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10" creationId="{F834D9DD-C1BA-9795-2BBB-E4DAE4CF4A2E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12" creationId="{E4069273-F411-A21E-C9FF-1EDECC5B753E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14" creationId="{215C7EF7-1963-D1FE-B1A9-EB732FF698D6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16" creationId="{22A2352A-38BB-1C4F-7E44-5585D632448E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18" creationId="{CC3AFEC1-53D7-62A5-003B-EB6BC5C8E865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20" creationId="{B7DEBC0F-647D-CF30-49DF-31F8D207CF1D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22" creationId="{25C299C5-656E-7962-E6F9-6D52BEC384D6}"/>
          </ac:picMkLst>
        </pc:picChg>
        <pc:picChg chg="add mod">
          <ac:chgData name="Stephen Weiss" userId="d7e31797d1d8dbef" providerId="LiveId" clId="{59D6AD39-0830-4524-8EDB-B80F70E51583}" dt="2025-01-19T16:14:28.539" v="314" actId="1076"/>
          <ac:picMkLst>
            <pc:docMk/>
            <pc:sldMk cId="3115484514" sldId="264"/>
            <ac:picMk id="24" creationId="{6A4772D3-12B3-AB03-B38B-41D6C1315934}"/>
          </ac:picMkLst>
        </pc:picChg>
        <pc:picChg chg="add del mod">
          <ac:chgData name="Stephen Weiss" userId="d7e31797d1d8dbef" providerId="LiveId" clId="{59D6AD39-0830-4524-8EDB-B80F70E51583}" dt="2025-01-19T16:18:59.466" v="381" actId="478"/>
          <ac:picMkLst>
            <pc:docMk/>
            <pc:sldMk cId="3115484514" sldId="264"/>
            <ac:picMk id="26" creationId="{296B9F91-A420-FFB4-8FBF-900CD5F0F64C}"/>
          </ac:picMkLst>
        </pc:picChg>
        <pc:picChg chg="add del mod">
          <ac:chgData name="Stephen Weiss" userId="d7e31797d1d8dbef" providerId="LiveId" clId="{59D6AD39-0830-4524-8EDB-B80F70E51583}" dt="2025-01-19T16:18:59.466" v="381" actId="478"/>
          <ac:picMkLst>
            <pc:docMk/>
            <pc:sldMk cId="3115484514" sldId="264"/>
            <ac:picMk id="28" creationId="{E729A8BD-8698-90DB-98B5-E2D96336D8EA}"/>
          </ac:picMkLst>
        </pc:picChg>
        <pc:picChg chg="add del mod">
          <ac:chgData name="Stephen Weiss" userId="d7e31797d1d8dbef" providerId="LiveId" clId="{59D6AD39-0830-4524-8EDB-B80F70E51583}" dt="2025-01-19T16:18:59.466" v="381" actId="478"/>
          <ac:picMkLst>
            <pc:docMk/>
            <pc:sldMk cId="3115484514" sldId="264"/>
            <ac:picMk id="30" creationId="{C58FA8D4-804E-0D9A-2ADA-1F5FAB9236F6}"/>
          </ac:picMkLst>
        </pc:picChg>
        <pc:picChg chg="add del mod">
          <ac:chgData name="Stephen Weiss" userId="d7e31797d1d8dbef" providerId="LiveId" clId="{59D6AD39-0830-4524-8EDB-B80F70E51583}" dt="2025-01-19T16:18:59.466" v="381" actId="478"/>
          <ac:picMkLst>
            <pc:docMk/>
            <pc:sldMk cId="3115484514" sldId="264"/>
            <ac:picMk id="32" creationId="{3816589C-AA3F-FF26-413D-F6D74C68C71D}"/>
          </ac:picMkLst>
        </pc:picChg>
        <pc:picChg chg="add del mod">
          <ac:chgData name="Stephen Weiss" userId="d7e31797d1d8dbef" providerId="LiveId" clId="{59D6AD39-0830-4524-8EDB-B80F70E51583}" dt="2025-01-19T16:18:47.713" v="380" actId="478"/>
          <ac:picMkLst>
            <pc:docMk/>
            <pc:sldMk cId="3115484514" sldId="264"/>
            <ac:picMk id="34" creationId="{F8184588-FE8F-630A-571F-4A00A7B2FEBC}"/>
          </ac:picMkLst>
        </pc:picChg>
        <pc:picChg chg="add del mod">
          <ac:chgData name="Stephen Weiss" userId="d7e31797d1d8dbef" providerId="LiveId" clId="{59D6AD39-0830-4524-8EDB-B80F70E51583}" dt="2025-01-19T16:18:59.466" v="381" actId="478"/>
          <ac:picMkLst>
            <pc:docMk/>
            <pc:sldMk cId="3115484514" sldId="264"/>
            <ac:picMk id="36" creationId="{9F6DCDC6-B5E0-103D-433F-A8C15539722D}"/>
          </ac:picMkLst>
        </pc:picChg>
        <pc:picChg chg="add mod">
          <ac:chgData name="Stephen Weiss" userId="d7e31797d1d8dbef" providerId="LiveId" clId="{59D6AD39-0830-4524-8EDB-B80F70E51583}" dt="2025-01-19T16:22:44.900" v="409" actId="26606"/>
          <ac:picMkLst>
            <pc:docMk/>
            <pc:sldMk cId="3115484514" sldId="264"/>
            <ac:picMk id="42" creationId="{5B5FEFE2-B5D2-672D-71BF-9A11112FD5D7}"/>
          </ac:picMkLst>
        </pc:picChg>
        <pc:picChg chg="add mod">
          <ac:chgData name="Stephen Weiss" userId="d7e31797d1d8dbef" providerId="LiveId" clId="{59D6AD39-0830-4524-8EDB-B80F70E51583}" dt="2025-01-19T16:22:44.900" v="409" actId="26606"/>
          <ac:picMkLst>
            <pc:docMk/>
            <pc:sldMk cId="3115484514" sldId="264"/>
            <ac:picMk id="44" creationId="{65B6EF0B-DC16-92F7-8A32-10AD8E759C2D}"/>
          </ac:picMkLst>
        </pc:picChg>
        <pc:picChg chg="add mod ord">
          <ac:chgData name="Stephen Weiss" userId="d7e31797d1d8dbef" providerId="LiveId" clId="{59D6AD39-0830-4524-8EDB-B80F70E51583}" dt="2025-01-19T16:22:44.900" v="409" actId="26606"/>
          <ac:picMkLst>
            <pc:docMk/>
            <pc:sldMk cId="3115484514" sldId="264"/>
            <ac:picMk id="46" creationId="{B2EF9D8E-76EF-3B0B-60F8-952F6A11BEDE}"/>
          </ac:picMkLst>
        </pc:picChg>
        <pc:picChg chg="add mod">
          <ac:chgData name="Stephen Weiss" userId="d7e31797d1d8dbef" providerId="LiveId" clId="{59D6AD39-0830-4524-8EDB-B80F70E51583}" dt="2025-01-19T16:22:44.900" v="409" actId="26606"/>
          <ac:picMkLst>
            <pc:docMk/>
            <pc:sldMk cId="3115484514" sldId="264"/>
            <ac:picMk id="48" creationId="{88728F4E-50DE-A1C6-950F-4995DE003EE0}"/>
          </ac:picMkLst>
        </pc:picChg>
      </pc:sldChg>
      <pc:sldChg chg="addSp delSp modSp new mod modTransition setBg">
        <pc:chgData name="Stephen Weiss" userId="d7e31797d1d8dbef" providerId="LiveId" clId="{59D6AD39-0830-4524-8EDB-B80F70E51583}" dt="2025-01-19T16:33:47.194" v="709"/>
        <pc:sldMkLst>
          <pc:docMk/>
          <pc:sldMk cId="3837897293" sldId="265"/>
        </pc:sldMkLst>
        <pc:spChg chg="mod ord">
          <ac:chgData name="Stephen Weiss" userId="d7e31797d1d8dbef" providerId="LiveId" clId="{59D6AD39-0830-4524-8EDB-B80F70E51583}" dt="2025-01-19T16:30:04.482" v="644" actId="26606"/>
          <ac:spMkLst>
            <pc:docMk/>
            <pc:sldMk cId="3837897293" sldId="265"/>
            <ac:spMk id="2" creationId="{AB504FFD-EC1E-F3C5-160E-366ED935EB24}"/>
          </ac:spMkLst>
        </pc:spChg>
        <pc:spChg chg="mod ord">
          <ac:chgData name="Stephen Weiss" userId="d7e31797d1d8dbef" providerId="LiveId" clId="{59D6AD39-0830-4524-8EDB-B80F70E51583}" dt="2025-01-19T16:32:16.852" v="707" actId="20577"/>
          <ac:spMkLst>
            <pc:docMk/>
            <pc:sldMk cId="3837897293" sldId="265"/>
            <ac:spMk id="3" creationId="{77DD9A35-EBA9-0B9F-2F93-DC6844B5226C}"/>
          </ac:spMkLst>
        </pc:spChg>
        <pc:spChg chg="add del mod">
          <ac:chgData name="Stephen Weiss" userId="d7e31797d1d8dbef" providerId="LiveId" clId="{59D6AD39-0830-4524-8EDB-B80F70E51583}" dt="2025-01-19T16:24:56.766" v="487"/>
          <ac:spMkLst>
            <pc:docMk/>
            <pc:sldMk cId="3837897293" sldId="265"/>
            <ac:spMk id="4" creationId="{0715953A-0D4C-1F64-0B77-5B3DB29BC9B5}"/>
          </ac:spMkLst>
        </pc:spChg>
        <pc:spChg chg="add del">
          <ac:chgData name="Stephen Weiss" userId="d7e31797d1d8dbef" providerId="LiveId" clId="{59D6AD39-0830-4524-8EDB-B80F70E51583}" dt="2025-01-19T16:30:00.222" v="641" actId="26606"/>
          <ac:spMkLst>
            <pc:docMk/>
            <pc:sldMk cId="3837897293" sldId="265"/>
            <ac:spMk id="13" creationId="{63F5877B-98C7-49DD-83AB-0F6F57CB6543}"/>
          </ac:spMkLst>
        </pc:spChg>
        <pc:spChg chg="add del">
          <ac:chgData name="Stephen Weiss" userId="d7e31797d1d8dbef" providerId="LiveId" clId="{59D6AD39-0830-4524-8EDB-B80F70E51583}" dt="2025-01-19T16:30:00.222" v="641" actId="26606"/>
          <ac:spMkLst>
            <pc:docMk/>
            <pc:sldMk cId="3837897293" sldId="265"/>
            <ac:spMk id="15" creationId="{4EA91930-66BC-4C41-B4F5-C31EB216F64B}"/>
          </ac:spMkLst>
        </pc:spChg>
        <pc:spChg chg="add del">
          <ac:chgData name="Stephen Weiss" userId="d7e31797d1d8dbef" providerId="LiveId" clId="{59D6AD39-0830-4524-8EDB-B80F70E51583}" dt="2025-01-19T16:30:00.222" v="641" actId="26606"/>
          <ac:spMkLst>
            <pc:docMk/>
            <pc:sldMk cId="3837897293" sldId="265"/>
            <ac:spMk id="17" creationId="{6313CF8F-B436-401E-9575-DE0F8E8B5B17}"/>
          </ac:spMkLst>
        </pc:spChg>
        <pc:spChg chg="add del">
          <ac:chgData name="Stephen Weiss" userId="d7e31797d1d8dbef" providerId="LiveId" clId="{59D6AD39-0830-4524-8EDB-B80F70E51583}" dt="2025-01-19T16:30:00.222" v="641" actId="26606"/>
          <ac:spMkLst>
            <pc:docMk/>
            <pc:sldMk cId="3837897293" sldId="265"/>
            <ac:spMk id="19" creationId="{2A38CFE9-C30A-4551-ACCB-D5808FBC39CD}"/>
          </ac:spMkLst>
        </pc:spChg>
        <pc:spChg chg="add del">
          <ac:chgData name="Stephen Weiss" userId="d7e31797d1d8dbef" providerId="LiveId" clId="{59D6AD39-0830-4524-8EDB-B80F70E51583}" dt="2025-01-19T16:30:00.222" v="641" actId="26606"/>
          <ac:spMkLst>
            <pc:docMk/>
            <pc:sldMk cId="3837897293" sldId="265"/>
            <ac:spMk id="21" creationId="{67EF550F-47CE-4FB2-9DAC-12AD835C833D}"/>
          </ac:spMkLst>
        </pc:spChg>
        <pc:spChg chg="add del">
          <ac:chgData name="Stephen Weiss" userId="d7e31797d1d8dbef" providerId="LiveId" clId="{59D6AD39-0830-4524-8EDB-B80F70E51583}" dt="2025-01-19T16:30:04.472" v="643" actId="26606"/>
          <ac:spMkLst>
            <pc:docMk/>
            <pc:sldMk cId="3837897293" sldId="265"/>
            <ac:spMk id="23" creationId="{21AC6A30-4F22-4C0F-B278-19C5B8A80C55}"/>
          </ac:spMkLst>
        </pc:spChg>
        <pc:spChg chg="add del">
          <ac:chgData name="Stephen Weiss" userId="d7e31797d1d8dbef" providerId="LiveId" clId="{59D6AD39-0830-4524-8EDB-B80F70E51583}" dt="2025-01-19T16:30:04.472" v="643" actId="26606"/>
          <ac:spMkLst>
            <pc:docMk/>
            <pc:sldMk cId="3837897293" sldId="265"/>
            <ac:spMk id="24" creationId="{BB4335AD-65B1-44E4-90AF-264024FE4BD2}"/>
          </ac:spMkLst>
        </pc:spChg>
        <pc:spChg chg="add del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26" creationId="{63F5877B-98C7-49DD-83AB-0F6F57CB6543}"/>
          </ac:spMkLst>
        </pc:spChg>
        <pc:spChg chg="add del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27" creationId="{4EA91930-66BC-4C41-B4F5-C31EB216F64B}"/>
          </ac:spMkLst>
        </pc:spChg>
        <pc:spChg chg="add del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28" creationId="{6313CF8F-B436-401E-9575-DE0F8E8B5B17}"/>
          </ac:spMkLst>
        </pc:spChg>
        <pc:spChg chg="add del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29" creationId="{2A38CFE9-C30A-4551-ACCB-D5808FBC39CD}"/>
          </ac:spMkLst>
        </pc:spChg>
        <pc:spChg chg="add del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30" creationId="{67EF550F-47CE-4FB2-9DAC-12AD835C833D}"/>
          </ac:spMkLst>
        </pc:spChg>
        <pc:spChg chg="add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35" creationId="{63F5877B-98C7-49DD-83AB-0F6F57CB6543}"/>
          </ac:spMkLst>
        </pc:spChg>
        <pc:spChg chg="add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37" creationId="{4EA91930-66BC-4C41-B4F5-C31EB216F64B}"/>
          </ac:spMkLst>
        </pc:spChg>
        <pc:spChg chg="add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39" creationId="{6313CF8F-B436-401E-9575-DE0F8E8B5B17}"/>
          </ac:spMkLst>
        </pc:spChg>
        <pc:spChg chg="add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41" creationId="{2A38CFE9-C30A-4551-ACCB-D5808FBC39CD}"/>
          </ac:spMkLst>
        </pc:spChg>
        <pc:spChg chg="add">
          <ac:chgData name="Stephen Weiss" userId="d7e31797d1d8dbef" providerId="LiveId" clId="{59D6AD39-0830-4524-8EDB-B80F70E51583}" dt="2025-01-19T16:31:07.519" v="678" actId="26606"/>
          <ac:spMkLst>
            <pc:docMk/>
            <pc:sldMk cId="3837897293" sldId="265"/>
            <ac:spMk id="43" creationId="{67EF550F-47CE-4FB2-9DAC-12AD835C833D}"/>
          </ac:spMkLst>
        </pc:spChg>
        <pc:picChg chg="add mod">
          <ac:chgData name="Stephen Weiss" userId="d7e31797d1d8dbef" providerId="LiveId" clId="{59D6AD39-0830-4524-8EDB-B80F70E51583}" dt="2025-01-19T16:30:04.482" v="644" actId="26606"/>
          <ac:picMkLst>
            <pc:docMk/>
            <pc:sldMk cId="3837897293" sldId="265"/>
            <ac:picMk id="6" creationId="{0765674A-8333-7694-9290-9EAA0F9880AB}"/>
          </ac:picMkLst>
        </pc:picChg>
        <pc:picChg chg="add mod ord">
          <ac:chgData name="Stephen Weiss" userId="d7e31797d1d8dbef" providerId="LiveId" clId="{59D6AD39-0830-4524-8EDB-B80F70E51583}" dt="2025-01-19T16:30:04.482" v="644" actId="26606"/>
          <ac:picMkLst>
            <pc:docMk/>
            <pc:sldMk cId="3837897293" sldId="265"/>
            <ac:picMk id="8" creationId="{7324D977-B893-4DF3-C3BC-4FE03313BCD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A52C3-18BA-4F98-BBA6-2A62C371D0EB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2EDCC-16FC-45DA-87C4-1ADD8B9BEBC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184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2EDCC-16FC-45DA-87C4-1ADD8B9BEBC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5773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3DA3E-8C43-72FF-1468-EC6992967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34E8C-5047-2F3F-E0B0-251E05109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BACA2-5893-38D5-8DAE-8D2E797ED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978C5-986D-4ABB-8261-8E6920C7C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47922-D0AB-57AF-D251-80D169FE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8980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2C948-E179-3EE5-C17E-B3AAA4CB0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AA655D-6CD7-C48E-008C-7023EF28C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136E0-1261-9EBB-9406-1D4DD94D0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F4394-CFDA-01CD-A610-3D0C7ACD2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DEE35-8C24-EC29-F432-8FFCF8CD4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9374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921962-9349-8123-6220-D9FFED646A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BFA899-E780-37CB-E0B1-8970C49AC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90388-D5BE-F2DD-7C61-0FDEDFB28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582F8-39E9-4A0D-6F2D-90CCCF72A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02AB1-8446-77C0-0453-165439739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807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F7825-CDBF-963C-7755-41368FA82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9EB49-50C9-D612-88A5-C3FB668DE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38699-ECC0-4F76-F4A8-9EE663A1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3F74B-8C1B-25A9-4ABF-0A67478B9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ABA4B-3B6C-B69A-2BEE-260361665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161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1B401-1092-C451-3308-A6AF601EE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93066-1920-D8CB-4E31-DE4EA9B86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83C7D-F29A-B579-F144-4A1C890CD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93119-A0E9-8AB1-8671-7216C0986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F088E-3333-9875-3B9D-F8F22FC38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445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B8D23-81F3-9ED4-59E9-752270A8B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A2AAA-7BB5-38D0-FEC7-27E29B264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A68229-2D24-BB6F-E759-FC90DB010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3EA649-2FB9-90D3-6B1B-6E5DD6697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265A54-A64A-7CE0-F8BC-517223909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0C5DF-1749-797C-3A6A-D0941DE5C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367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76B2A-BBA3-43E5-DA4E-1722B9F1C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05EC1-7D64-EC0B-D96F-78A2702D3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ABD9E-A1E7-4CCE-7719-CE71E9605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DF0EFE-D97F-CD67-5CD4-881E30A7D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9F8A7A-FCCC-CDF1-E94E-635E24CDAC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8B3971-ED96-82BD-B1BE-A1D8A446B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198E88-1FD2-589B-3E5A-4C12B4C1C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588DD3-B8DB-959F-3ED0-DA28E16E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23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F485C-BE3F-5A5B-2F7D-E1F5F8E78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633DC8-DCB9-3C83-419F-04704FA75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9D7805-C4B4-B0BD-95C9-D37A521E8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9AA3E5-E23E-1374-0E6C-42C583C8C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570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833667-973C-A613-899A-AE29E5A3B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293E64-4C87-D520-E9C7-8450184BD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D0FD0-1B43-CD3A-F8D2-41D2DD44D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9136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4D6B8-BEB0-3675-4BC9-B9D5B35D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F5126-E062-3683-F6FB-466E4CCDA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BD02D5-F4A8-3400-5450-D981678EF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9EC26-3D11-D182-2BB7-BE5C2CD55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84FB37-4F1B-62BC-1D79-AE7056E8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C57CCD-F307-FDC4-3D55-B62CBB8C7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435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26C66-F172-A93F-18C1-487090DE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33F662-BB6B-2A3B-14A2-A27123206F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39A4CB-2DFA-968A-EE41-022FC5651B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32F91E-D222-0A1B-AF37-C42898C5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52990-4962-5E57-BACA-2EC8E1F4B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A4E51-44BA-5A2C-C177-C683D2A3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2639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1C63B4-29AC-8FCA-D80B-2AEF71DD5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6BCD0-549F-A3F2-908F-A7B6E11F8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2A5F1-69E4-0961-86DC-4F9679926A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C6D6E4-EF33-41EC-88D5-E6CA1B361519}" type="datetimeFigureOut">
              <a:rPr lang="en-CA" smtClean="0"/>
              <a:t>2025-01-19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59651-8DBC-DD67-83FB-8C52DBC2F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D5988-6BBC-4B13-1C0B-B320E9FFAA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2087B8-C84A-4842-94A9-60C4149E83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70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8F7C74-19FE-5C22-DD18-EA862FB83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92" y="450809"/>
            <a:ext cx="11600688" cy="580034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229C042-2096-63C6-424B-904079E13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6568" y="251265"/>
            <a:ext cx="9144000" cy="1289303"/>
          </a:xfrm>
        </p:spPr>
        <p:txBody>
          <a:bodyPr>
            <a:normAutofit fontScale="90000"/>
          </a:bodyPr>
          <a:lstStyle/>
          <a:p>
            <a:br>
              <a:rPr lang="en-CA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br>
              <a:rPr lang="en-CA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br>
              <a:rPr lang="en-CA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br>
              <a:rPr lang="en-CA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br>
              <a:rPr lang="en-CA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br>
              <a:rPr lang="en-CA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br>
              <a:rPr lang="en-CA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n-CA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Kentville  Rotary </a:t>
            </a:r>
            <a:br>
              <a:rPr lang="en-CA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n-CA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Presentation February 3rd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FFC2B7E-66C5-04EA-D071-1DED49E66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3297"/>
              </p:ext>
            </p:extLst>
          </p:nvPr>
        </p:nvGraphicFramePr>
        <p:xfrm>
          <a:off x="1469136" y="4650659"/>
          <a:ext cx="9198864" cy="102874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198864">
                  <a:extLst>
                    <a:ext uri="{9D8B030D-6E8A-4147-A177-3AD203B41FA5}">
                      <a16:colId xmlns:a16="http://schemas.microsoft.com/office/drawing/2014/main" val="3451783023"/>
                    </a:ext>
                  </a:extLst>
                </a:gridCol>
              </a:tblGrid>
              <a:tr h="1028749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CA" sz="28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Rose Brewer, Fran McCreadie </a:t>
                      </a: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CA" sz="28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(Stephen Weiss Designer)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6330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169D549-430C-FFEF-761A-D463AA2075D1}"/>
              </a:ext>
            </a:extLst>
          </p:cNvPr>
          <p:cNvSpPr txBox="1"/>
          <p:nvPr/>
        </p:nvSpPr>
        <p:spPr>
          <a:xfrm>
            <a:off x="5638800" y="277761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B1B9D9-C33B-426C-18AD-B97953A42E9E}"/>
              </a:ext>
            </a:extLst>
          </p:cNvPr>
          <p:cNvSpPr txBox="1"/>
          <p:nvPr/>
        </p:nvSpPr>
        <p:spPr>
          <a:xfrm>
            <a:off x="3340116" y="2766206"/>
            <a:ext cx="5319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/>
              <a:t>Thank You Rotary</a:t>
            </a:r>
          </a:p>
        </p:txBody>
      </p:sp>
    </p:spTree>
    <p:extLst>
      <p:ext uri="{BB962C8B-B14F-4D97-AF65-F5344CB8AC3E}">
        <p14:creationId xmlns:p14="http://schemas.microsoft.com/office/powerpoint/2010/main" val="18470505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D3C4DA-8241-DA1D-DBA2-0C6CE463F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45" r="-1" b="-1"/>
          <a:stretch/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BD227E-EFBC-46E7-48A1-3EB1BBFE8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" r="-2" b="-2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342CED9-0EF4-9AA4-3C67-9D54C4B07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26" r="-2" b="23778"/>
          <a:stretch/>
        </p:blipFill>
        <p:spPr bwMode="auto"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33" name="Freeform: Shape 1032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35" name="Freeform: Shape 1034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41A996-8BBC-51BC-DAD0-3BB962DD2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en-CA" sz="2800"/>
              <a:t>Our first season OPCGG</a:t>
            </a: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EAA74-9AF5-3440-A301-7DF731B5D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568"/>
            <a:ext cx="2807208" cy="3922776"/>
          </a:xfrm>
        </p:spPr>
        <p:txBody>
          <a:bodyPr>
            <a:normAutofit/>
          </a:bodyPr>
          <a:lstStyle/>
          <a:p>
            <a:endParaRPr lang="en-CA" sz="1700"/>
          </a:p>
          <a:p>
            <a:pPr marL="0">
              <a:spcBef>
                <a:spcPts val="0"/>
              </a:spcBef>
            </a:pPr>
            <a:r>
              <a:rPr lang="en-CA" sz="1700"/>
              <a:t>Our First Meeting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1700"/>
              <a:t>   was in March 2024</a:t>
            </a:r>
          </a:p>
          <a:p>
            <a:r>
              <a:rPr lang="en-CA" sz="1700"/>
              <a:t>Rebuilding of the beds </a:t>
            </a:r>
          </a:p>
          <a:p>
            <a:r>
              <a:rPr lang="en-CA" sz="1700"/>
              <a:t>Landscaped the area</a:t>
            </a:r>
          </a:p>
          <a:p>
            <a:endParaRPr lang="en-CA" sz="1700"/>
          </a:p>
          <a:p>
            <a:endParaRPr lang="en-CA" sz="1700"/>
          </a:p>
          <a:p>
            <a:pPr marL="0" indent="0">
              <a:buNone/>
            </a:pPr>
            <a:endParaRPr lang="en-CA" sz="1700"/>
          </a:p>
          <a:p>
            <a:pPr marL="0" indent="0">
              <a:buNone/>
            </a:pPr>
            <a:endParaRPr lang="en-CA" sz="1700"/>
          </a:p>
        </p:txBody>
      </p:sp>
    </p:spTree>
    <p:extLst>
      <p:ext uri="{BB962C8B-B14F-4D97-AF65-F5344CB8AC3E}">
        <p14:creationId xmlns:p14="http://schemas.microsoft.com/office/powerpoint/2010/main" val="18600426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D1F0BA6-9285-524A-AAD5-C0FA91A217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8" r="3248" b="1"/>
          <a:stretch/>
        </p:blipFill>
        <p:spPr>
          <a:xfrm>
            <a:off x="-8" y="-4"/>
            <a:ext cx="12192000" cy="6855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6E8F3F-A20A-2185-CFBA-8BBC584AE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522156"/>
            <a:ext cx="4937937" cy="13632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Breaking Ground Project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ADC4F8-4C63-581A-0EA0-F978451E7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1" r="9815" b="2"/>
          <a:stretch/>
        </p:blipFill>
        <p:spPr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C270CB-3001-D77C-55E6-F5F058C8A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4" r="-2" b="25046"/>
          <a:stretch/>
        </p:blipFill>
        <p:spPr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 descr="A white paper with black text and a blue and white logo&#10;&#10;Description automatically generated">
            <a:extLst>
              <a:ext uri="{FF2B5EF4-FFF2-40B4-BE49-F238E27FC236}">
                <a16:creationId xmlns:a16="http://schemas.microsoft.com/office/drawing/2014/main" id="{A70122DE-8DE3-A819-F28B-CB16C3A63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2" r="3746" b="-3"/>
          <a:stretch/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group of kids with a dog on a leash&#10;&#10;Description automatically generated">
            <a:extLst>
              <a:ext uri="{FF2B5EF4-FFF2-40B4-BE49-F238E27FC236}">
                <a16:creationId xmlns:a16="http://schemas.microsoft.com/office/drawing/2014/main" id="{11A408CB-97E1-8AF6-9D7F-05F853ED67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6954"/>
          <a:stretch/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D32B4E-1CDB-90CF-2F53-6D252B2FD4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3" r="18428" b="3"/>
          <a:stretch/>
        </p:blipFill>
        <p:spPr>
          <a:xfrm>
            <a:off x="9363238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70199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A4CD2-365B-5A26-3A34-37627C034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522156"/>
            <a:ext cx="4937937" cy="13632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Physics Project</a:t>
            </a:r>
          </a:p>
        </p:txBody>
      </p:sp>
      <p:sp>
        <p:nvSpPr>
          <p:cNvPr id="2066" name="Freeform: Shape 2065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8" name="Freeform: Shape 2067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May be an image of tree and text">
            <a:extLst>
              <a:ext uri="{FF2B5EF4-FFF2-40B4-BE49-F238E27FC236}">
                <a16:creationId xmlns:a16="http://schemas.microsoft.com/office/drawing/2014/main" id="{C039E031-020D-149D-AC8A-EEB3DDDDE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15" r="-1" b="9763"/>
          <a:stretch/>
        </p:blipFill>
        <p:spPr bwMode="auto"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No photo description available.">
            <a:extLst>
              <a:ext uri="{FF2B5EF4-FFF2-40B4-BE49-F238E27FC236}">
                <a16:creationId xmlns:a16="http://schemas.microsoft.com/office/drawing/2014/main" id="{00FCA2E7-EEA1-1536-6A02-AD6942B81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4" r="-1" b="-1"/>
          <a:stretch/>
        </p:blipFill>
        <p:spPr bwMode="auto"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0" name="Oval 2069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8" descr="May be an image of cold frame">
            <a:extLst>
              <a:ext uri="{FF2B5EF4-FFF2-40B4-BE49-F238E27FC236}">
                <a16:creationId xmlns:a16="http://schemas.microsoft.com/office/drawing/2014/main" id="{D154E9A1-A9E7-9F99-D4C2-0FBEB0138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0" r="3" b="23141"/>
          <a:stretch/>
        </p:blipFill>
        <p:spPr bwMode="auto"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2" name="Freeform: Shape 2071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2" name="Picture 4" descr="May be an image of 1 person">
            <a:extLst>
              <a:ext uri="{FF2B5EF4-FFF2-40B4-BE49-F238E27FC236}">
                <a16:creationId xmlns:a16="http://schemas.microsoft.com/office/drawing/2014/main" id="{26CE6468-E513-B0C1-52B8-F084B43DD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" r="2" b="21853"/>
          <a:stretch/>
        </p:blipFill>
        <p:spPr bwMode="auto"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4" name="Freeform: Shape 2073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681676-B5DA-E5FC-50B8-51AF6F6F0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7" r="7275" b="-3"/>
          <a:stretch/>
        </p:blipFill>
        <p:spPr>
          <a:xfrm>
            <a:off x="9363236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84877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4" name="Rectangle 233">
            <a:extLst>
              <a:ext uri="{FF2B5EF4-FFF2-40B4-BE49-F238E27FC236}">
                <a16:creationId xmlns:a16="http://schemas.microsoft.com/office/drawing/2014/main" id="{7AAC3D99-F527-433D-86CB-3C19B8682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65B6EF0B-DC16-92F7-8A32-10AD8E759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9" r="-2" b="-2"/>
          <a:stretch/>
        </p:blipFill>
        <p:spPr>
          <a:xfrm>
            <a:off x="20" y="2857855"/>
            <a:ext cx="4211035" cy="4000145"/>
          </a:xfrm>
          <a:custGeom>
            <a:avLst/>
            <a:gdLst/>
            <a:ahLst/>
            <a:cxnLst/>
            <a:rect l="l" t="t" r="r" b="b"/>
            <a:pathLst>
              <a:path w="4211055" h="4000145">
                <a:moveTo>
                  <a:pt x="1165310" y="990"/>
                </a:moveTo>
                <a:cubicBezTo>
                  <a:pt x="1578456" y="12730"/>
                  <a:pt x="2002082" y="129252"/>
                  <a:pt x="2418078" y="367333"/>
                </a:cubicBezTo>
                <a:cubicBezTo>
                  <a:pt x="3626917" y="1059170"/>
                  <a:pt x="4390740" y="2547253"/>
                  <a:pt x="4174528" y="3871009"/>
                </a:cubicBezTo>
                <a:lnTo>
                  <a:pt x="4145661" y="4000145"/>
                </a:lnTo>
                <a:lnTo>
                  <a:pt x="0" y="4000145"/>
                </a:lnTo>
                <a:lnTo>
                  <a:pt x="0" y="251609"/>
                </a:lnTo>
                <a:lnTo>
                  <a:pt x="158783" y="182603"/>
                </a:lnTo>
                <a:cubicBezTo>
                  <a:pt x="479801" y="54981"/>
                  <a:pt x="818871" y="-8854"/>
                  <a:pt x="1165310" y="990"/>
                </a:cubicBezTo>
                <a:close/>
              </a:path>
            </a:pathLst>
          </a:custGeom>
        </p:spPr>
      </p:pic>
      <p:sp>
        <p:nvSpPr>
          <p:cNvPr id="235" name="Freeform: Shape 234">
            <a:extLst>
              <a:ext uri="{FF2B5EF4-FFF2-40B4-BE49-F238E27FC236}">
                <a16:creationId xmlns:a16="http://schemas.microsoft.com/office/drawing/2014/main" id="{B60AD925-C857-4641-888D-DD8B23E2F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464" y="2646946"/>
            <a:ext cx="4611389" cy="4234957"/>
          </a:xfrm>
          <a:custGeom>
            <a:avLst/>
            <a:gdLst>
              <a:gd name="connsiteX0" fmla="*/ 1027223 w 4611389"/>
              <a:gd name="connsiteY0" fmla="*/ 1561 h 4349060"/>
              <a:gd name="connsiteX1" fmla="*/ 2494275 w 4611389"/>
              <a:gd name="connsiteY1" fmla="*/ 407320 h 4349060"/>
              <a:gd name="connsiteX2" fmla="*/ 4571779 w 4611389"/>
              <a:gd name="connsiteY2" fmla="*/ 4223172 h 4349060"/>
              <a:gd name="connsiteX3" fmla="*/ 4542246 w 4611389"/>
              <a:gd name="connsiteY3" fmla="*/ 4349060 h 4349060"/>
              <a:gd name="connsiteX4" fmla="*/ 0 w 4611389"/>
              <a:gd name="connsiteY4" fmla="*/ 4349060 h 4349060"/>
              <a:gd name="connsiteX5" fmla="*/ 0 w 4611389"/>
              <a:gd name="connsiteY5" fmla="*/ 145315 h 4349060"/>
              <a:gd name="connsiteX6" fmla="*/ 177713 w 4611389"/>
              <a:gd name="connsiteY6" fmla="*/ 92596 h 4349060"/>
              <a:gd name="connsiteX7" fmla="*/ 1027223 w 4611389"/>
              <a:gd name="connsiteY7" fmla="*/ 1561 h 43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11389" h="4349060">
                <a:moveTo>
                  <a:pt x="1027223" y="1561"/>
                </a:moveTo>
                <a:cubicBezTo>
                  <a:pt x="1510283" y="16927"/>
                  <a:pt x="2006320" y="146146"/>
                  <a:pt x="2494275" y="407320"/>
                </a:cubicBezTo>
                <a:cubicBezTo>
                  <a:pt x="3912216" y="1166261"/>
                  <a:pt x="4815410" y="2787044"/>
                  <a:pt x="4571779" y="4223172"/>
                </a:cubicBezTo>
                <a:lnTo>
                  <a:pt x="4542246" y="4349060"/>
                </a:lnTo>
                <a:lnTo>
                  <a:pt x="0" y="4349060"/>
                </a:lnTo>
                <a:lnTo>
                  <a:pt x="0" y="145315"/>
                </a:lnTo>
                <a:lnTo>
                  <a:pt x="177713" y="92596"/>
                </a:lnTo>
                <a:cubicBezTo>
                  <a:pt x="453211" y="23999"/>
                  <a:pt x="737889" y="-7642"/>
                  <a:pt x="1027223" y="1561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id="{3C9C3854-C672-47D2-8FD3-15A88F6CE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7910" y="-12717"/>
            <a:ext cx="4495812" cy="2866417"/>
          </a:xfrm>
          <a:custGeom>
            <a:avLst/>
            <a:gdLst>
              <a:gd name="connsiteX0" fmla="*/ 237339 w 4130517"/>
              <a:gd name="connsiteY0" fmla="*/ 0 h 2806419"/>
              <a:gd name="connsiteX1" fmla="*/ 3997489 w 4130517"/>
              <a:gd name="connsiteY1" fmla="*/ 0 h 2806419"/>
              <a:gd name="connsiteX2" fmla="*/ 4006148 w 4130517"/>
              <a:gd name="connsiteY2" fmla="*/ 24333 h 2806419"/>
              <a:gd name="connsiteX3" fmla="*/ 4130517 w 4130517"/>
              <a:gd name="connsiteY3" fmla="*/ 887307 h 2806419"/>
              <a:gd name="connsiteX4" fmla="*/ 3915925 w 4130517"/>
              <a:gd name="connsiteY4" fmla="*/ 1525677 h 2806419"/>
              <a:gd name="connsiteX5" fmla="*/ 3280571 w 4130517"/>
              <a:gd name="connsiteY5" fmla="*/ 2120090 h 2806419"/>
              <a:gd name="connsiteX6" fmla="*/ 3140878 w 4130517"/>
              <a:gd name="connsiteY6" fmla="*/ 2233796 h 2806419"/>
              <a:gd name="connsiteX7" fmla="*/ 1993019 w 4130517"/>
              <a:gd name="connsiteY7" fmla="*/ 2806419 h 2806419"/>
              <a:gd name="connsiteX8" fmla="*/ 480948 w 4130517"/>
              <a:gd name="connsiteY8" fmla="*/ 1875638 h 2806419"/>
              <a:gd name="connsiteX9" fmla="*/ 319805 w 4130517"/>
              <a:gd name="connsiteY9" fmla="*/ 1637519 h 2806419"/>
              <a:gd name="connsiteX10" fmla="*/ 0 w 4130517"/>
              <a:gd name="connsiteY10" fmla="*/ 887307 h 2806419"/>
              <a:gd name="connsiteX11" fmla="*/ 193231 w 4130517"/>
              <a:gd name="connsiteY11" fmla="*/ 79360 h 280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30517" h="2806419">
                <a:moveTo>
                  <a:pt x="237339" y="0"/>
                </a:moveTo>
                <a:lnTo>
                  <a:pt x="3997489" y="0"/>
                </a:lnTo>
                <a:lnTo>
                  <a:pt x="4006148" y="24333"/>
                </a:lnTo>
                <a:cubicBezTo>
                  <a:pt x="4087750" y="288004"/>
                  <a:pt x="4130517" y="579903"/>
                  <a:pt x="4130517" y="887307"/>
                </a:cubicBezTo>
                <a:cubicBezTo>
                  <a:pt x="4130517" y="1132599"/>
                  <a:pt x="4064304" y="1329464"/>
                  <a:pt x="3915925" y="1525677"/>
                </a:cubicBezTo>
                <a:cubicBezTo>
                  <a:pt x="3760721" y="1730924"/>
                  <a:pt x="3527514" y="1919967"/>
                  <a:pt x="3280571" y="2120090"/>
                </a:cubicBezTo>
                <a:cubicBezTo>
                  <a:pt x="3235011" y="2156968"/>
                  <a:pt x="3187944" y="2195151"/>
                  <a:pt x="3140878" y="2233796"/>
                </a:cubicBezTo>
                <a:cubicBezTo>
                  <a:pt x="2719582" y="2579662"/>
                  <a:pt x="2412097" y="2806419"/>
                  <a:pt x="1993019" y="2806419"/>
                </a:cubicBezTo>
                <a:cubicBezTo>
                  <a:pt x="1354472" y="2806419"/>
                  <a:pt x="902244" y="2528070"/>
                  <a:pt x="480948" y="1875638"/>
                </a:cubicBezTo>
                <a:cubicBezTo>
                  <a:pt x="425816" y="1790244"/>
                  <a:pt x="371924" y="1712578"/>
                  <a:pt x="319805" y="1637519"/>
                </a:cubicBezTo>
                <a:cubicBezTo>
                  <a:pt x="103795" y="1326296"/>
                  <a:pt x="0" y="1164446"/>
                  <a:pt x="0" y="887307"/>
                </a:cubicBezTo>
                <a:cubicBezTo>
                  <a:pt x="0" y="612125"/>
                  <a:pt x="65060" y="340293"/>
                  <a:pt x="193231" y="7936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7" name="Freeform: Shape 236">
            <a:extLst>
              <a:ext uri="{FF2B5EF4-FFF2-40B4-BE49-F238E27FC236}">
                <a16:creationId xmlns:a16="http://schemas.microsoft.com/office/drawing/2014/main" id="{5A5984C3-482F-4BE6-A94A-A4BC108D7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969413">
            <a:off x="5578738" y="1299898"/>
            <a:ext cx="2299137" cy="2600447"/>
          </a:xfrm>
          <a:custGeom>
            <a:avLst/>
            <a:gdLst>
              <a:gd name="connsiteX0" fmla="*/ 1448892 w 2805016"/>
              <a:gd name="connsiteY0" fmla="*/ 1295 h 3049345"/>
              <a:gd name="connsiteX1" fmla="*/ 1762036 w 2805016"/>
              <a:gd name="connsiteY1" fmla="*/ 37054 h 3049345"/>
              <a:gd name="connsiteX2" fmla="*/ 2172496 w 2805016"/>
              <a:gd name="connsiteY2" fmla="*/ 276646 h 3049345"/>
              <a:gd name="connsiteX3" fmla="*/ 2494528 w 2805016"/>
              <a:gd name="connsiteY3" fmla="*/ 816190 h 3049345"/>
              <a:gd name="connsiteX4" fmla="*/ 2553622 w 2805016"/>
              <a:gd name="connsiteY4" fmla="*/ 932591 h 3049345"/>
              <a:gd name="connsiteX5" fmla="*/ 2789833 w 2805016"/>
              <a:gd name="connsiteY5" fmla="*/ 1841650 h 3049345"/>
              <a:gd name="connsiteX6" fmla="*/ 1939259 w 2805016"/>
              <a:gd name="connsiteY6" fmla="*/ 2818274 h 3049345"/>
              <a:gd name="connsiteX7" fmla="*/ 1752834 w 2805016"/>
              <a:gd name="connsiteY7" fmla="*/ 2904144 h 3049345"/>
              <a:gd name="connsiteX8" fmla="*/ 1191447 w 2805016"/>
              <a:gd name="connsiteY8" fmla="*/ 3038170 h 3049345"/>
              <a:gd name="connsiteX9" fmla="*/ 661126 w 2805016"/>
              <a:gd name="connsiteY9" fmla="*/ 2791872 h 3049345"/>
              <a:gd name="connsiteX10" fmla="*/ 256115 w 2805016"/>
              <a:gd name="connsiteY10" fmla="*/ 2313690 h 3049345"/>
              <a:gd name="connsiteX11" fmla="*/ 30620 w 2805016"/>
              <a:gd name="connsiteY11" fmla="*/ 1690804 h 3049345"/>
              <a:gd name="connsiteX12" fmla="*/ 29591 w 2805016"/>
              <a:gd name="connsiteY12" fmla="*/ 1037726 h 3049345"/>
              <a:gd name="connsiteX13" fmla="*/ 244525 w 2805016"/>
              <a:gd name="connsiteY13" fmla="*/ 519197 h 3049345"/>
              <a:gd name="connsiteX14" fmla="*/ 622356 w 2805016"/>
              <a:gd name="connsiteY14" fmla="*/ 183048 h 3049345"/>
              <a:gd name="connsiteX15" fmla="*/ 1448892 w 2805016"/>
              <a:gd name="connsiteY15" fmla="*/ 1295 h 304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5016" h="3049345">
                <a:moveTo>
                  <a:pt x="1448892" y="1295"/>
                </a:moveTo>
                <a:cubicBezTo>
                  <a:pt x="1551302" y="5038"/>
                  <a:pt x="1656071" y="16908"/>
                  <a:pt x="1762036" y="37054"/>
                </a:cubicBezTo>
                <a:cubicBezTo>
                  <a:pt x="1931145" y="69206"/>
                  <a:pt x="2057720" y="143119"/>
                  <a:pt x="2172496" y="276646"/>
                </a:cubicBezTo>
                <a:cubicBezTo>
                  <a:pt x="2292557" y="416316"/>
                  <a:pt x="2390672" y="610536"/>
                  <a:pt x="2494528" y="816190"/>
                </a:cubicBezTo>
                <a:cubicBezTo>
                  <a:pt x="2513659" y="854126"/>
                  <a:pt x="2533480" y="893328"/>
                  <a:pt x="2553622" y="932591"/>
                </a:cubicBezTo>
                <a:cubicBezTo>
                  <a:pt x="2733870" y="1284027"/>
                  <a:pt x="2847724" y="1537159"/>
                  <a:pt x="2789833" y="1841650"/>
                </a:cubicBezTo>
                <a:cubicBezTo>
                  <a:pt x="2701624" y="2305599"/>
                  <a:pt x="2447254" y="2597690"/>
                  <a:pt x="1939259" y="2818274"/>
                </a:cubicBezTo>
                <a:cubicBezTo>
                  <a:pt x="1872770" y="2847138"/>
                  <a:pt x="1811781" y="2876114"/>
                  <a:pt x="1752834" y="2904144"/>
                </a:cubicBezTo>
                <a:cubicBezTo>
                  <a:pt x="1508432" y="3020297"/>
                  <a:pt x="1382512" y="3074496"/>
                  <a:pt x="1191447" y="3038170"/>
                </a:cubicBezTo>
                <a:cubicBezTo>
                  <a:pt x="1001732" y="3002100"/>
                  <a:pt x="823313" y="2919199"/>
                  <a:pt x="661126" y="2791872"/>
                </a:cubicBezTo>
                <a:cubicBezTo>
                  <a:pt x="502474" y="2667286"/>
                  <a:pt x="366163" y="2506376"/>
                  <a:pt x="256115" y="2313690"/>
                </a:cubicBezTo>
                <a:cubicBezTo>
                  <a:pt x="147904" y="2124290"/>
                  <a:pt x="69906" y="1908939"/>
                  <a:pt x="30620" y="1690804"/>
                </a:cubicBezTo>
                <a:cubicBezTo>
                  <a:pt x="-9871" y="1466769"/>
                  <a:pt x="-10191" y="1246967"/>
                  <a:pt x="29591" y="1037726"/>
                </a:cubicBezTo>
                <a:cubicBezTo>
                  <a:pt x="67109" y="840400"/>
                  <a:pt x="139452" y="665977"/>
                  <a:pt x="244525" y="519197"/>
                </a:cubicBezTo>
                <a:cubicBezTo>
                  <a:pt x="343054" y="381648"/>
                  <a:pt x="470192" y="268558"/>
                  <a:pt x="622356" y="183048"/>
                </a:cubicBezTo>
                <a:cubicBezTo>
                  <a:pt x="855671" y="51991"/>
                  <a:pt x="1141662" y="-9932"/>
                  <a:pt x="1448892" y="1295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E679DED2-5CE7-E96C-EBEA-D73D8E250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4979" y="3749689"/>
            <a:ext cx="6769184" cy="15737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Eco-Sustainability</a:t>
            </a:r>
            <a:endParaRPr lang="en-US" sz="4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2" name="Picture 41" descr="Yellow flowers next to a body of water&#10;&#10;Description automatically generated">
            <a:extLst>
              <a:ext uri="{FF2B5EF4-FFF2-40B4-BE49-F238E27FC236}">
                <a16:creationId xmlns:a16="http://schemas.microsoft.com/office/drawing/2014/main" id="{5B5FEFE2-B5D2-672D-71BF-9A11112FD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20" b="5218"/>
          <a:stretch/>
        </p:blipFill>
        <p:spPr>
          <a:xfrm>
            <a:off x="1620005" y="10"/>
            <a:ext cx="4077699" cy="2646937"/>
          </a:xfrm>
          <a:custGeom>
            <a:avLst/>
            <a:gdLst/>
            <a:ahLst/>
            <a:cxnLst/>
            <a:rect l="l" t="t" r="r" b="b"/>
            <a:pathLst>
              <a:path w="4077699" h="2646947">
                <a:moveTo>
                  <a:pt x="298869" y="0"/>
                </a:moveTo>
                <a:lnTo>
                  <a:pt x="3905710" y="0"/>
                </a:lnTo>
                <a:lnTo>
                  <a:pt x="3954920" y="126877"/>
                </a:lnTo>
                <a:cubicBezTo>
                  <a:pt x="4035479" y="365716"/>
                  <a:pt x="4077699" y="630123"/>
                  <a:pt x="4077699" y="908578"/>
                </a:cubicBezTo>
                <a:cubicBezTo>
                  <a:pt x="4077699" y="1130767"/>
                  <a:pt x="4012333" y="1309091"/>
                  <a:pt x="3865851" y="1486825"/>
                </a:cubicBezTo>
                <a:cubicBezTo>
                  <a:pt x="3712631" y="1672742"/>
                  <a:pt x="3482407" y="1843981"/>
                  <a:pt x="3238621" y="2025257"/>
                </a:cubicBezTo>
                <a:cubicBezTo>
                  <a:pt x="3193644" y="2058662"/>
                  <a:pt x="3147179" y="2093247"/>
                  <a:pt x="3100715" y="2128254"/>
                </a:cubicBezTo>
                <a:cubicBezTo>
                  <a:pt x="2684806" y="2441546"/>
                  <a:pt x="2381253" y="2646947"/>
                  <a:pt x="1967534" y="2646947"/>
                </a:cubicBezTo>
                <a:cubicBezTo>
                  <a:pt x="1337153" y="2646947"/>
                  <a:pt x="890707" y="2394813"/>
                  <a:pt x="474798" y="1803828"/>
                </a:cubicBezTo>
                <a:cubicBezTo>
                  <a:pt x="420372" y="1726474"/>
                  <a:pt x="367168" y="1656124"/>
                  <a:pt x="315716" y="1588134"/>
                </a:cubicBezTo>
                <a:cubicBezTo>
                  <a:pt x="102468" y="1306222"/>
                  <a:pt x="0" y="1159615"/>
                  <a:pt x="0" y="908578"/>
                </a:cubicBezTo>
                <a:cubicBezTo>
                  <a:pt x="0" y="659312"/>
                  <a:pt x="64228" y="413080"/>
                  <a:pt x="190760" y="176721"/>
                </a:cubicBezTo>
                <a:cubicBezTo>
                  <a:pt x="221715" y="118918"/>
                  <a:pt x="255994" y="62336"/>
                  <a:pt x="293522" y="7075"/>
                </a:cubicBezTo>
                <a:close/>
              </a:path>
            </a:pathLst>
          </a:custGeom>
        </p:spPr>
      </p:pic>
      <p:pic>
        <p:nvPicPr>
          <p:cNvPr id="46" name="Picture 45" descr="A rat in the water&#10;&#10;Description automatically generated">
            <a:extLst>
              <a:ext uri="{FF2B5EF4-FFF2-40B4-BE49-F238E27FC236}">
                <a16:creationId xmlns:a16="http://schemas.microsoft.com/office/drawing/2014/main" id="{B2EF9D8E-76EF-3B0B-60F8-952F6A11B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" r="27958" b="-3"/>
          <a:stretch/>
        </p:blipFill>
        <p:spPr>
          <a:xfrm flipH="1">
            <a:off x="5584924" y="1547578"/>
            <a:ext cx="2292493" cy="2122880"/>
          </a:xfrm>
          <a:custGeom>
            <a:avLst/>
            <a:gdLst/>
            <a:ahLst/>
            <a:cxnLst/>
            <a:rect l="l" t="t" r="r" b="b"/>
            <a:pathLst>
              <a:path w="2292493" h="2122880">
                <a:moveTo>
                  <a:pt x="1235443" y="101"/>
                </a:moveTo>
                <a:cubicBezTo>
                  <a:pt x="1263084" y="-395"/>
                  <a:pt x="1291217" y="936"/>
                  <a:pt x="1320072" y="4230"/>
                </a:cubicBezTo>
                <a:cubicBezTo>
                  <a:pt x="1671802" y="44384"/>
                  <a:pt x="1902125" y="218473"/>
                  <a:pt x="2090172" y="586366"/>
                </a:cubicBezTo>
                <a:cubicBezTo>
                  <a:pt x="2114779" y="634518"/>
                  <a:pt x="2139225" y="678547"/>
                  <a:pt x="2162870" y="721101"/>
                </a:cubicBezTo>
                <a:cubicBezTo>
                  <a:pt x="2260860" y="897539"/>
                  <a:pt x="2307113" y="988758"/>
                  <a:pt x="2288417" y="1133777"/>
                </a:cubicBezTo>
                <a:cubicBezTo>
                  <a:pt x="2269852" y="1277773"/>
                  <a:pt x="2215677" y="1415925"/>
                  <a:pt x="2127475" y="1544405"/>
                </a:cubicBezTo>
                <a:cubicBezTo>
                  <a:pt x="2041168" y="1670087"/>
                  <a:pt x="1926635" y="1781072"/>
                  <a:pt x="1787108" y="1874175"/>
                </a:cubicBezTo>
                <a:cubicBezTo>
                  <a:pt x="1649962" y="1965719"/>
                  <a:pt x="1492014" y="2036098"/>
                  <a:pt x="1330248" y="2077660"/>
                </a:cubicBezTo>
                <a:cubicBezTo>
                  <a:pt x="1164114" y="2120453"/>
                  <a:pt x="999359" y="2132944"/>
                  <a:pt x="840730" y="2114835"/>
                </a:cubicBezTo>
                <a:cubicBezTo>
                  <a:pt x="691132" y="2097757"/>
                  <a:pt x="557149" y="2053337"/>
                  <a:pt x="442425" y="1982881"/>
                </a:cubicBezTo>
                <a:cubicBezTo>
                  <a:pt x="334913" y="1916810"/>
                  <a:pt x="244458" y="1827961"/>
                  <a:pt x="173560" y="1718848"/>
                </a:cubicBezTo>
                <a:cubicBezTo>
                  <a:pt x="83005" y="1579424"/>
                  <a:pt x="26806" y="1409945"/>
                  <a:pt x="7516" y="1223899"/>
                </a:cubicBezTo>
                <a:cubicBezTo>
                  <a:pt x="-4057" y="1112273"/>
                  <a:pt x="-2343" y="994681"/>
                  <a:pt x="13211" y="874039"/>
                </a:cubicBezTo>
                <a:cubicBezTo>
                  <a:pt x="29758" y="745684"/>
                  <a:pt x="79512" y="646833"/>
                  <a:pt x="174480" y="553491"/>
                </a:cubicBezTo>
                <a:cubicBezTo>
                  <a:pt x="273817" y="455849"/>
                  <a:pt x="415027" y="371593"/>
                  <a:pt x="564552" y="282403"/>
                </a:cubicBezTo>
                <a:cubicBezTo>
                  <a:pt x="592135" y="265970"/>
                  <a:pt x="620637" y="248950"/>
                  <a:pt x="649169" y="231687"/>
                </a:cubicBezTo>
                <a:cubicBezTo>
                  <a:pt x="872639" y="96509"/>
                  <a:pt x="1041960" y="3569"/>
                  <a:pt x="1235443" y="101"/>
                </a:cubicBezTo>
                <a:close/>
              </a:path>
            </a:pathLst>
          </a:custGeom>
        </p:spPr>
      </p:pic>
      <p:sp>
        <p:nvSpPr>
          <p:cNvPr id="238" name="Freeform: Shape 237">
            <a:extLst>
              <a:ext uri="{FF2B5EF4-FFF2-40B4-BE49-F238E27FC236}">
                <a16:creationId xmlns:a16="http://schemas.microsoft.com/office/drawing/2014/main" id="{BA3354A6-35AE-4D59-AB14-C804900E9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20005" y="0"/>
            <a:ext cx="4077699" cy="2646947"/>
          </a:xfrm>
          <a:custGeom>
            <a:avLst/>
            <a:gdLst>
              <a:gd name="connsiteX0" fmla="*/ 298869 w 4077699"/>
              <a:gd name="connsiteY0" fmla="*/ 0 h 2646947"/>
              <a:gd name="connsiteX1" fmla="*/ 392277 w 4077699"/>
              <a:gd name="connsiteY1" fmla="*/ 0 h 2646947"/>
              <a:gd name="connsiteX2" fmla="*/ 387217 w 4077699"/>
              <a:gd name="connsiteY2" fmla="*/ 6841 h 2646947"/>
              <a:gd name="connsiteX3" fmla="*/ 289956 w 4077699"/>
              <a:gd name="connsiteY3" fmla="*/ 170861 h 2646947"/>
              <a:gd name="connsiteX4" fmla="*/ 109408 w 4077699"/>
              <a:gd name="connsiteY4" fmla="*/ 878451 h 2646947"/>
              <a:gd name="connsiteX5" fmla="*/ 183128 w 4077699"/>
              <a:gd name="connsiteY5" fmla="*/ 1195768 h 2646947"/>
              <a:gd name="connsiteX6" fmla="*/ 190272 w 4077699"/>
              <a:gd name="connsiteY6" fmla="*/ 1207732 h 2646947"/>
              <a:gd name="connsiteX7" fmla="*/ 207472 w 4077699"/>
              <a:gd name="connsiteY7" fmla="*/ 1253396 h 2646947"/>
              <a:gd name="connsiteX8" fmla="*/ 425597 w 4077699"/>
              <a:gd name="connsiteY8" fmla="*/ 1574987 h 2646947"/>
              <a:gd name="connsiteX9" fmla="*/ 571502 w 4077699"/>
              <a:gd name="connsiteY9" fmla="*/ 1772408 h 2646947"/>
              <a:gd name="connsiteX10" fmla="*/ 1019876 w 4077699"/>
              <a:gd name="connsiteY10" fmla="*/ 2254288 h 2646947"/>
              <a:gd name="connsiteX11" fmla="*/ 1170214 w 4077699"/>
              <a:gd name="connsiteY11" fmla="*/ 2353167 h 2646947"/>
              <a:gd name="connsiteX12" fmla="*/ 1189078 w 4077699"/>
              <a:gd name="connsiteY12" fmla="*/ 2365867 h 2646947"/>
              <a:gd name="connsiteX13" fmla="*/ 1971610 w 4077699"/>
              <a:gd name="connsiteY13" fmla="*/ 2559177 h 2646947"/>
              <a:gd name="connsiteX14" fmla="*/ 3044126 w 4077699"/>
              <a:gd name="connsiteY14" fmla="*/ 2057684 h 2646947"/>
              <a:gd name="connsiteX15" fmla="*/ 3174649 w 4077699"/>
              <a:gd name="connsiteY15" fmla="*/ 1958102 h 2646947"/>
              <a:gd name="connsiteX16" fmla="*/ 3768300 w 4077699"/>
              <a:gd name="connsiteY16" fmla="*/ 1437524 h 2646947"/>
              <a:gd name="connsiteX17" fmla="*/ 3968807 w 4077699"/>
              <a:gd name="connsiteY17" fmla="*/ 878451 h 2646947"/>
              <a:gd name="connsiteX18" fmla="*/ 3852601 w 4077699"/>
              <a:gd name="connsiteY18" fmla="*/ 122670 h 2646947"/>
              <a:gd name="connsiteX19" fmla="*/ 3806026 w 4077699"/>
              <a:gd name="connsiteY19" fmla="*/ 0 h 2646947"/>
              <a:gd name="connsiteX20" fmla="*/ 3905710 w 4077699"/>
              <a:gd name="connsiteY20" fmla="*/ 0 h 2646947"/>
              <a:gd name="connsiteX21" fmla="*/ 3954920 w 4077699"/>
              <a:gd name="connsiteY21" fmla="*/ 126878 h 2646947"/>
              <a:gd name="connsiteX22" fmla="*/ 4077699 w 4077699"/>
              <a:gd name="connsiteY22" fmla="*/ 908578 h 2646947"/>
              <a:gd name="connsiteX23" fmla="*/ 3865851 w 4077699"/>
              <a:gd name="connsiteY23" fmla="*/ 1486825 h 2646947"/>
              <a:gd name="connsiteX24" fmla="*/ 3238621 w 4077699"/>
              <a:gd name="connsiteY24" fmla="*/ 2025258 h 2646947"/>
              <a:gd name="connsiteX25" fmla="*/ 3100715 w 4077699"/>
              <a:gd name="connsiteY25" fmla="*/ 2128254 h 2646947"/>
              <a:gd name="connsiteX26" fmla="*/ 1967534 w 4077699"/>
              <a:gd name="connsiteY26" fmla="*/ 2646947 h 2646947"/>
              <a:gd name="connsiteX27" fmla="*/ 474798 w 4077699"/>
              <a:gd name="connsiteY27" fmla="*/ 1803828 h 2646947"/>
              <a:gd name="connsiteX28" fmla="*/ 315716 w 4077699"/>
              <a:gd name="connsiteY28" fmla="*/ 1588134 h 2646947"/>
              <a:gd name="connsiteX29" fmla="*/ 0 w 4077699"/>
              <a:gd name="connsiteY29" fmla="*/ 908578 h 2646947"/>
              <a:gd name="connsiteX30" fmla="*/ 190760 w 4077699"/>
              <a:gd name="connsiteY30" fmla="*/ 176721 h 2646947"/>
              <a:gd name="connsiteX31" fmla="*/ 293521 w 4077699"/>
              <a:gd name="connsiteY31" fmla="*/ 7075 h 264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077699" h="2646947">
                <a:moveTo>
                  <a:pt x="298869" y="0"/>
                </a:moveTo>
                <a:lnTo>
                  <a:pt x="392277" y="0"/>
                </a:lnTo>
                <a:lnTo>
                  <a:pt x="387217" y="6841"/>
                </a:lnTo>
                <a:cubicBezTo>
                  <a:pt x="351698" y="60269"/>
                  <a:pt x="319254" y="114975"/>
                  <a:pt x="289956" y="170861"/>
                </a:cubicBezTo>
                <a:cubicBezTo>
                  <a:pt x="170198" y="399383"/>
                  <a:pt x="109408" y="637450"/>
                  <a:pt x="109408" y="878451"/>
                </a:cubicBezTo>
                <a:cubicBezTo>
                  <a:pt x="109408" y="999807"/>
                  <a:pt x="133654" y="1095922"/>
                  <a:pt x="183128" y="1195768"/>
                </a:cubicBezTo>
                <a:lnTo>
                  <a:pt x="190272" y="1207732"/>
                </a:lnTo>
                <a:lnTo>
                  <a:pt x="207472" y="1253396"/>
                </a:lnTo>
                <a:cubicBezTo>
                  <a:pt x="255415" y="1347918"/>
                  <a:pt x="327805" y="1445972"/>
                  <a:pt x="425597" y="1574987"/>
                </a:cubicBezTo>
                <a:cubicBezTo>
                  <a:pt x="472787" y="1637218"/>
                  <a:pt x="521584" y="1701608"/>
                  <a:pt x="571502" y="1772408"/>
                </a:cubicBezTo>
                <a:cubicBezTo>
                  <a:pt x="714549" y="1975254"/>
                  <a:pt x="861533" y="2134485"/>
                  <a:pt x="1019876" y="2254288"/>
                </a:cubicBezTo>
                <a:lnTo>
                  <a:pt x="1170214" y="2353167"/>
                </a:lnTo>
                <a:lnTo>
                  <a:pt x="1189078" y="2365867"/>
                </a:lnTo>
                <a:cubicBezTo>
                  <a:pt x="1418499" y="2498234"/>
                  <a:pt x="1673294" y="2559177"/>
                  <a:pt x="1971610" y="2559177"/>
                </a:cubicBezTo>
                <a:cubicBezTo>
                  <a:pt x="2363180" y="2559177"/>
                  <a:pt x="2650483" y="2360587"/>
                  <a:pt x="3044126" y="2057684"/>
                </a:cubicBezTo>
                <a:cubicBezTo>
                  <a:pt x="3088102" y="2023837"/>
                  <a:pt x="3132080" y="1990399"/>
                  <a:pt x="3174649" y="1958102"/>
                </a:cubicBezTo>
                <a:cubicBezTo>
                  <a:pt x="3405384" y="1782837"/>
                  <a:pt x="3623283" y="1617276"/>
                  <a:pt x="3768300" y="1437524"/>
                </a:cubicBezTo>
                <a:cubicBezTo>
                  <a:pt x="3906940" y="1265683"/>
                  <a:pt x="3968807" y="1093272"/>
                  <a:pt x="3968807" y="878451"/>
                </a:cubicBezTo>
                <a:cubicBezTo>
                  <a:pt x="3968807" y="609229"/>
                  <a:pt x="3928847" y="353589"/>
                  <a:pt x="3852601" y="122670"/>
                </a:cubicBezTo>
                <a:lnTo>
                  <a:pt x="3806026" y="0"/>
                </a:lnTo>
                <a:lnTo>
                  <a:pt x="3905710" y="0"/>
                </a:lnTo>
                <a:lnTo>
                  <a:pt x="3954920" y="126878"/>
                </a:lnTo>
                <a:cubicBezTo>
                  <a:pt x="4035479" y="365716"/>
                  <a:pt x="4077699" y="630123"/>
                  <a:pt x="4077699" y="908578"/>
                </a:cubicBezTo>
                <a:cubicBezTo>
                  <a:pt x="4077699" y="1130767"/>
                  <a:pt x="4012333" y="1309091"/>
                  <a:pt x="3865851" y="1486825"/>
                </a:cubicBezTo>
                <a:cubicBezTo>
                  <a:pt x="3712631" y="1672742"/>
                  <a:pt x="3482407" y="1843981"/>
                  <a:pt x="3238621" y="2025258"/>
                </a:cubicBezTo>
                <a:cubicBezTo>
                  <a:pt x="3193644" y="2058662"/>
                  <a:pt x="3147179" y="2093248"/>
                  <a:pt x="3100715" y="2128254"/>
                </a:cubicBezTo>
                <a:cubicBezTo>
                  <a:pt x="2684806" y="2441546"/>
                  <a:pt x="2381253" y="2646947"/>
                  <a:pt x="1967534" y="2646947"/>
                </a:cubicBezTo>
                <a:cubicBezTo>
                  <a:pt x="1337153" y="2646947"/>
                  <a:pt x="890707" y="2394813"/>
                  <a:pt x="474798" y="1803828"/>
                </a:cubicBezTo>
                <a:cubicBezTo>
                  <a:pt x="420372" y="1726474"/>
                  <a:pt x="367168" y="1656124"/>
                  <a:pt x="315716" y="1588134"/>
                </a:cubicBezTo>
                <a:cubicBezTo>
                  <a:pt x="102468" y="1306223"/>
                  <a:pt x="0" y="1159615"/>
                  <a:pt x="0" y="908578"/>
                </a:cubicBezTo>
                <a:cubicBezTo>
                  <a:pt x="0" y="659312"/>
                  <a:pt x="64228" y="413080"/>
                  <a:pt x="190760" y="176721"/>
                </a:cubicBezTo>
                <a:cubicBezTo>
                  <a:pt x="221715" y="118918"/>
                  <a:pt x="255994" y="62336"/>
                  <a:pt x="293521" y="7075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4007F102-B4E3-4315-BAED-4C480A7F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969413">
            <a:off x="5678778" y="1463140"/>
            <a:ext cx="2104785" cy="2291756"/>
          </a:xfrm>
          <a:custGeom>
            <a:avLst/>
            <a:gdLst>
              <a:gd name="connsiteX0" fmla="*/ 2023353 w 2104785"/>
              <a:gd name="connsiteY0" fmla="*/ 1284444 h 2291756"/>
              <a:gd name="connsiteX1" fmla="*/ 1845451 w 2104785"/>
              <a:gd name="connsiteY1" fmla="*/ 738354 h 2291756"/>
              <a:gd name="connsiteX2" fmla="*/ 1803825 w 2104785"/>
              <a:gd name="connsiteY2" fmla="*/ 658465 h 2291756"/>
              <a:gd name="connsiteX3" fmla="*/ 1577531 w 2104785"/>
              <a:gd name="connsiteY3" fmla="*/ 287879 h 2291756"/>
              <a:gd name="connsiteX4" fmla="*/ 1291674 w 2104785"/>
              <a:gd name="connsiteY4" fmla="*/ 121748 h 2291756"/>
              <a:gd name="connsiteX5" fmla="*/ 969299 w 2104785"/>
              <a:gd name="connsiteY5" fmla="*/ 94904 h 2291756"/>
              <a:gd name="connsiteX6" fmla="*/ 502626 w 2104785"/>
              <a:gd name="connsiteY6" fmla="*/ 214833 h 2291756"/>
              <a:gd name="connsiteX7" fmla="*/ 242694 w 2104785"/>
              <a:gd name="connsiteY7" fmla="*/ 442328 h 2291756"/>
              <a:gd name="connsiteX8" fmla="*/ 96707 w 2104785"/>
              <a:gd name="connsiteY8" fmla="*/ 795407 h 2291756"/>
              <a:gd name="connsiteX9" fmla="*/ 101173 w 2104785"/>
              <a:gd name="connsiteY9" fmla="*/ 1241694 h 2291756"/>
              <a:gd name="connsiteX10" fmla="*/ 261039 w 2104785"/>
              <a:gd name="connsiteY10" fmla="*/ 1668667 h 2291756"/>
              <a:gd name="connsiteX11" fmla="*/ 322410 w 2104785"/>
              <a:gd name="connsiteY11" fmla="*/ 1763813 h 2291756"/>
              <a:gd name="connsiteX12" fmla="*/ 346848 w 2104785"/>
              <a:gd name="connsiteY12" fmla="*/ 1795056 h 2291756"/>
              <a:gd name="connsiteX13" fmla="*/ 361092 w 2104785"/>
              <a:gd name="connsiteY13" fmla="*/ 1818185 h 2291756"/>
              <a:gd name="connsiteX14" fmla="*/ 572684 w 2104785"/>
              <a:gd name="connsiteY14" fmla="*/ 2050800 h 2291756"/>
              <a:gd name="connsiteX15" fmla="*/ 925201 w 2104785"/>
              <a:gd name="connsiteY15" fmla="*/ 2220268 h 2291756"/>
              <a:gd name="connsiteX16" fmla="*/ 1297410 w 2104785"/>
              <a:gd name="connsiteY16" fmla="*/ 2130336 h 2291756"/>
              <a:gd name="connsiteX17" fmla="*/ 1420912 w 2104785"/>
              <a:gd name="connsiteY17" fmla="*/ 2072252 h 2291756"/>
              <a:gd name="connsiteX18" fmla="*/ 1868653 w 2104785"/>
              <a:gd name="connsiteY18" fmla="*/ 1718003 h 2291756"/>
              <a:gd name="connsiteX19" fmla="*/ 1887533 w 2104785"/>
              <a:gd name="connsiteY19" fmla="*/ 1682401 h 2291756"/>
              <a:gd name="connsiteX20" fmla="*/ 1896444 w 2104785"/>
              <a:gd name="connsiteY20" fmla="*/ 1670669 h 2291756"/>
              <a:gd name="connsiteX21" fmla="*/ 2014388 w 2104785"/>
              <a:gd name="connsiteY21" fmla="*/ 1360945 h 2291756"/>
              <a:gd name="connsiteX22" fmla="*/ 2023353 w 2104785"/>
              <a:gd name="connsiteY22" fmla="*/ 1284444 h 2291756"/>
              <a:gd name="connsiteX23" fmla="*/ 2104032 w 2104785"/>
              <a:gd name="connsiteY23" fmla="*/ 1308097 h 2291756"/>
              <a:gd name="connsiteX24" fmla="*/ 2094240 w 2104785"/>
              <a:gd name="connsiteY24" fmla="*/ 1392259 h 2291756"/>
              <a:gd name="connsiteX25" fmla="*/ 1461797 w 2104785"/>
              <a:gd name="connsiteY25" fmla="*/ 2121609 h 2291756"/>
              <a:gd name="connsiteX26" fmla="*/ 1322492 w 2104785"/>
              <a:gd name="connsiteY26" fmla="*/ 2185114 h 2291756"/>
              <a:gd name="connsiteX27" fmla="*/ 902329 w 2104785"/>
              <a:gd name="connsiteY27" fmla="*/ 2282718 h 2291756"/>
              <a:gd name="connsiteX28" fmla="*/ 503412 w 2104785"/>
              <a:gd name="connsiteY28" fmla="*/ 2094616 h 2291756"/>
              <a:gd name="connsiteX29" fmla="*/ 197197 w 2104785"/>
              <a:gd name="connsiteY29" fmla="*/ 1732912 h 2291756"/>
              <a:gd name="connsiteX30" fmla="*/ 24790 w 2104785"/>
              <a:gd name="connsiteY30" fmla="*/ 1263441 h 2291756"/>
              <a:gd name="connsiteX31" fmla="*/ 20509 w 2104785"/>
              <a:gd name="connsiteY31" fmla="*/ 772532 h 2291756"/>
              <a:gd name="connsiteX32" fmla="*/ 178862 w 2104785"/>
              <a:gd name="connsiteY32" fmla="*/ 383966 h 2291756"/>
              <a:gd name="connsiteX33" fmla="*/ 460322 w 2104785"/>
              <a:gd name="connsiteY33" fmla="*/ 133403 h 2291756"/>
              <a:gd name="connsiteX34" fmla="*/ 965287 w 2104785"/>
              <a:gd name="connsiteY34" fmla="*/ 907 h 2291756"/>
              <a:gd name="connsiteX35" fmla="*/ 1313979 w 2104785"/>
              <a:gd name="connsiteY35" fmla="*/ 30038 h 2291756"/>
              <a:gd name="connsiteX36" fmla="*/ 1622997 w 2104785"/>
              <a:gd name="connsiteY36" fmla="*/ 212429 h 2291756"/>
              <a:gd name="connsiteX37" fmla="*/ 1867331 w 2104785"/>
              <a:gd name="connsiteY37" fmla="*/ 619793 h 2291756"/>
              <a:gd name="connsiteX38" fmla="*/ 1912261 w 2104785"/>
              <a:gd name="connsiteY38" fmla="*/ 707619 h 2291756"/>
              <a:gd name="connsiteX39" fmla="*/ 2104032 w 2104785"/>
              <a:gd name="connsiteY39" fmla="*/ 1308097 h 229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104785" h="2291756">
                <a:moveTo>
                  <a:pt x="2023353" y="1284444"/>
                </a:moveTo>
                <a:cubicBezTo>
                  <a:pt x="2031943" y="1108744"/>
                  <a:pt x="1956528" y="949413"/>
                  <a:pt x="1845451" y="738354"/>
                </a:cubicBezTo>
                <a:cubicBezTo>
                  <a:pt x="1831266" y="711406"/>
                  <a:pt x="1817303" y="684501"/>
                  <a:pt x="1803825" y="658465"/>
                </a:cubicBezTo>
                <a:cubicBezTo>
                  <a:pt x="1730664" y="517322"/>
                  <a:pt x="1661547" y="384026"/>
                  <a:pt x="1577531" y="287879"/>
                </a:cubicBezTo>
                <a:cubicBezTo>
                  <a:pt x="1497216" y="195961"/>
                  <a:pt x="1409064" y="144710"/>
                  <a:pt x="1291674" y="121748"/>
                </a:cubicBezTo>
                <a:cubicBezTo>
                  <a:pt x="1181338" y="100166"/>
                  <a:pt x="1072971" y="91324"/>
                  <a:pt x="969299" y="94904"/>
                </a:cubicBezTo>
                <a:cubicBezTo>
                  <a:pt x="796509" y="100872"/>
                  <a:pt x="636753" y="141341"/>
                  <a:pt x="502626" y="214833"/>
                </a:cubicBezTo>
                <a:cubicBezTo>
                  <a:pt x="397658" y="272375"/>
                  <a:pt x="310190" y="348911"/>
                  <a:pt x="242694" y="442328"/>
                </a:cubicBezTo>
                <a:cubicBezTo>
                  <a:pt x="170713" y="542015"/>
                  <a:pt x="121575" y="660783"/>
                  <a:pt x="96707" y="795407"/>
                </a:cubicBezTo>
                <a:cubicBezTo>
                  <a:pt x="70339" y="938158"/>
                  <a:pt x="71822" y="1088362"/>
                  <a:pt x="101173" y="1241694"/>
                </a:cubicBezTo>
                <a:cubicBezTo>
                  <a:pt x="129656" y="1390988"/>
                  <a:pt x="184952" y="1538606"/>
                  <a:pt x="261039" y="1668667"/>
                </a:cubicBezTo>
                <a:cubicBezTo>
                  <a:pt x="280384" y="1701746"/>
                  <a:pt x="300855" y="1733478"/>
                  <a:pt x="322410" y="1763813"/>
                </a:cubicBezTo>
                <a:lnTo>
                  <a:pt x="346848" y="1795056"/>
                </a:lnTo>
                <a:lnTo>
                  <a:pt x="361092" y="1818185"/>
                </a:lnTo>
                <a:cubicBezTo>
                  <a:pt x="422597" y="1908754"/>
                  <a:pt x="493496" y="1986730"/>
                  <a:pt x="572684" y="2050800"/>
                </a:cubicBezTo>
                <a:cubicBezTo>
                  <a:pt x="680619" y="2138109"/>
                  <a:pt x="799219" y="2195149"/>
                  <a:pt x="925201" y="2220268"/>
                </a:cubicBezTo>
                <a:cubicBezTo>
                  <a:pt x="1052079" y="2245566"/>
                  <a:pt x="1135508" y="2208926"/>
                  <a:pt x="1297410" y="2130336"/>
                </a:cubicBezTo>
                <a:cubicBezTo>
                  <a:pt x="1336459" y="2111372"/>
                  <a:pt x="1376862" y="2091764"/>
                  <a:pt x="1420912" y="2072252"/>
                </a:cubicBezTo>
                <a:cubicBezTo>
                  <a:pt x="1631268" y="1979045"/>
                  <a:pt x="1775811" y="1866515"/>
                  <a:pt x="1868653" y="1718003"/>
                </a:cubicBezTo>
                <a:lnTo>
                  <a:pt x="1887533" y="1682401"/>
                </a:lnTo>
                <a:lnTo>
                  <a:pt x="1896444" y="1670669"/>
                </a:lnTo>
                <a:cubicBezTo>
                  <a:pt x="1954203" y="1581687"/>
                  <a:pt x="1992462" y="1479642"/>
                  <a:pt x="2014388" y="1360945"/>
                </a:cubicBezTo>
                <a:cubicBezTo>
                  <a:pt x="2019185" y="1334978"/>
                  <a:pt x="2022126" y="1309545"/>
                  <a:pt x="2023353" y="1284444"/>
                </a:cubicBezTo>
                <a:close/>
                <a:moveTo>
                  <a:pt x="2104032" y="1308097"/>
                </a:moveTo>
                <a:cubicBezTo>
                  <a:pt x="2102674" y="1335709"/>
                  <a:pt x="2099461" y="1363690"/>
                  <a:pt x="2094240" y="1392259"/>
                </a:cubicBezTo>
                <a:cubicBezTo>
                  <a:pt x="2030602" y="1740507"/>
                  <a:pt x="1841466" y="1958643"/>
                  <a:pt x="1461797" y="2121609"/>
                </a:cubicBezTo>
                <a:cubicBezTo>
                  <a:pt x="1412104" y="2142934"/>
                  <a:pt x="1366535" y="2164374"/>
                  <a:pt x="1322492" y="2185114"/>
                </a:cubicBezTo>
                <a:cubicBezTo>
                  <a:pt x="1139883" y="2271057"/>
                  <a:pt x="1045769" y="2311093"/>
                  <a:pt x="902329" y="2282718"/>
                </a:cubicBezTo>
                <a:cubicBezTo>
                  <a:pt x="759902" y="2254544"/>
                  <a:pt x="625692" y="2191232"/>
                  <a:pt x="503412" y="2094616"/>
                </a:cubicBezTo>
                <a:cubicBezTo>
                  <a:pt x="383798" y="2000079"/>
                  <a:pt x="280738" y="1878365"/>
                  <a:pt x="197197" y="1732912"/>
                </a:cubicBezTo>
                <a:cubicBezTo>
                  <a:pt x="115050" y="1589939"/>
                  <a:pt x="55417" y="1427629"/>
                  <a:pt x="24790" y="1263441"/>
                </a:cubicBezTo>
                <a:cubicBezTo>
                  <a:pt x="-6771" y="1094812"/>
                  <a:pt x="-8192" y="929591"/>
                  <a:pt x="20509" y="772532"/>
                </a:cubicBezTo>
                <a:cubicBezTo>
                  <a:pt x="47575" y="624415"/>
                  <a:pt x="100875" y="493710"/>
                  <a:pt x="178862" y="383966"/>
                </a:cubicBezTo>
                <a:cubicBezTo>
                  <a:pt x="251990" y="281125"/>
                  <a:pt x="346702" y="196829"/>
                  <a:pt x="460322" y="133403"/>
                </a:cubicBezTo>
                <a:cubicBezTo>
                  <a:pt x="605502" y="52397"/>
                  <a:pt x="778367" y="7684"/>
                  <a:pt x="965287" y="907"/>
                </a:cubicBezTo>
                <a:cubicBezTo>
                  <a:pt x="1077438" y="-3159"/>
                  <a:pt x="1194651" y="6433"/>
                  <a:pt x="1313979" y="30038"/>
                </a:cubicBezTo>
                <a:cubicBezTo>
                  <a:pt x="1440936" y="55151"/>
                  <a:pt x="1536230" y="111418"/>
                  <a:pt x="1622997" y="212429"/>
                </a:cubicBezTo>
                <a:cubicBezTo>
                  <a:pt x="1713761" y="318087"/>
                  <a:pt x="1788363" y="464627"/>
                  <a:pt x="1867331" y="619793"/>
                </a:cubicBezTo>
                <a:cubicBezTo>
                  <a:pt x="1881878" y="648416"/>
                  <a:pt x="1896949" y="677994"/>
                  <a:pt x="1912261" y="707619"/>
                </a:cubicBezTo>
                <a:cubicBezTo>
                  <a:pt x="2032157" y="939647"/>
                  <a:pt x="2113539" y="1114817"/>
                  <a:pt x="2104032" y="13080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0" name="Freeform: Shape 239">
            <a:extLst>
              <a:ext uri="{FF2B5EF4-FFF2-40B4-BE49-F238E27FC236}">
                <a16:creationId xmlns:a16="http://schemas.microsoft.com/office/drawing/2014/main" id="{34E10184-A355-442D-9021-64F93505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1951" y="-11953"/>
            <a:ext cx="4152001" cy="3562347"/>
          </a:xfrm>
          <a:custGeom>
            <a:avLst/>
            <a:gdLst>
              <a:gd name="connsiteX0" fmla="*/ 305212 w 4069058"/>
              <a:gd name="connsiteY0" fmla="*/ 0 h 3547008"/>
              <a:gd name="connsiteX1" fmla="*/ 4069058 w 4069058"/>
              <a:gd name="connsiteY1" fmla="*/ 0 h 3547008"/>
              <a:gd name="connsiteX2" fmla="*/ 4069058 w 4069058"/>
              <a:gd name="connsiteY2" fmla="*/ 2865785 h 3547008"/>
              <a:gd name="connsiteX3" fmla="*/ 3996814 w 4069058"/>
              <a:gd name="connsiteY3" fmla="*/ 2947457 h 3547008"/>
              <a:gd name="connsiteX4" fmla="*/ 2732780 w 4069058"/>
              <a:gd name="connsiteY4" fmla="*/ 3541640 h 3547008"/>
              <a:gd name="connsiteX5" fmla="*/ 1317550 w 4069058"/>
              <a:gd name="connsiteY5" fmla="*/ 3015110 h 3547008"/>
              <a:gd name="connsiteX6" fmla="*/ 1140977 w 4069058"/>
              <a:gd name="connsiteY6" fmla="*/ 2901419 h 3547008"/>
              <a:gd name="connsiteX7" fmla="*/ 330269 w 4069058"/>
              <a:gd name="connsiteY7" fmla="*/ 2297252 h 3547008"/>
              <a:gd name="connsiteX8" fmla="*/ 13299 w 4069058"/>
              <a:gd name="connsiteY8" fmla="*/ 1599966 h 3547008"/>
              <a:gd name="connsiteX9" fmla="*/ 217457 w 4069058"/>
              <a:gd name="connsiteY9" fmla="*/ 178659 h 354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69058" h="3547008">
                <a:moveTo>
                  <a:pt x="305212" y="0"/>
                </a:moveTo>
                <a:lnTo>
                  <a:pt x="4069058" y="0"/>
                </a:lnTo>
                <a:lnTo>
                  <a:pt x="4069058" y="2865785"/>
                </a:lnTo>
                <a:lnTo>
                  <a:pt x="3996814" y="2947457"/>
                </a:lnTo>
                <a:cubicBezTo>
                  <a:pt x="3654887" y="3311545"/>
                  <a:pt x="3252443" y="3496175"/>
                  <a:pt x="2732780" y="3541640"/>
                </a:cubicBezTo>
                <a:cubicBezTo>
                  <a:pt x="2236701" y="3585041"/>
                  <a:pt x="1850359" y="3361306"/>
                  <a:pt x="1317550" y="3015110"/>
                </a:cubicBezTo>
                <a:cubicBezTo>
                  <a:pt x="1258026" y="2976425"/>
                  <a:pt x="1198546" y="2938265"/>
                  <a:pt x="1140977" y="2901419"/>
                </a:cubicBezTo>
                <a:cubicBezTo>
                  <a:pt x="828927" y="2701433"/>
                  <a:pt x="534230" y="2512513"/>
                  <a:pt x="330269" y="2297252"/>
                </a:cubicBezTo>
                <a:cubicBezTo>
                  <a:pt x="135278" y="2091465"/>
                  <a:pt x="37487" y="1876435"/>
                  <a:pt x="13299" y="1599966"/>
                </a:cubicBezTo>
                <a:cubicBezTo>
                  <a:pt x="-32170" y="1080250"/>
                  <a:pt x="39709" y="589889"/>
                  <a:pt x="217457" y="178659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88728F4E-50DE-A1C6-950F-4995DE003E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6" r="-2" b="65"/>
          <a:stretch/>
        </p:blipFill>
        <p:spPr>
          <a:xfrm>
            <a:off x="8253664" y="10"/>
            <a:ext cx="3938337" cy="3321585"/>
          </a:xfrm>
          <a:custGeom>
            <a:avLst/>
            <a:gdLst/>
            <a:ahLst/>
            <a:cxnLst/>
            <a:rect l="l" t="t" r="r" b="b"/>
            <a:pathLst>
              <a:path w="3938337" h="3321595">
                <a:moveTo>
                  <a:pt x="412520" y="0"/>
                </a:moveTo>
                <a:lnTo>
                  <a:pt x="3217629" y="0"/>
                </a:lnTo>
                <a:lnTo>
                  <a:pt x="3871410" y="0"/>
                </a:lnTo>
                <a:lnTo>
                  <a:pt x="3938337" y="0"/>
                </a:lnTo>
                <a:lnTo>
                  <a:pt x="3938337" y="59511"/>
                </a:lnTo>
                <a:lnTo>
                  <a:pt x="3938337" y="699247"/>
                </a:lnTo>
                <a:lnTo>
                  <a:pt x="3938337" y="2518435"/>
                </a:lnTo>
                <a:lnTo>
                  <a:pt x="3856842" y="2618704"/>
                </a:lnTo>
                <a:cubicBezTo>
                  <a:pt x="3439614" y="3108658"/>
                  <a:pt x="2979779" y="3321595"/>
                  <a:pt x="2362292" y="3321595"/>
                </a:cubicBezTo>
                <a:cubicBezTo>
                  <a:pt x="1899140" y="3321595"/>
                  <a:pt x="1559319" y="3095023"/>
                  <a:pt x="1093716" y="2749441"/>
                </a:cubicBezTo>
                <a:cubicBezTo>
                  <a:pt x="1041701" y="2710827"/>
                  <a:pt x="989684" y="2672676"/>
                  <a:pt x="939333" y="2635829"/>
                </a:cubicBezTo>
                <a:cubicBezTo>
                  <a:pt x="666418" y="2435869"/>
                  <a:pt x="408686" y="2246981"/>
                  <a:pt x="237160" y="2041901"/>
                </a:cubicBezTo>
                <a:cubicBezTo>
                  <a:pt x="73176" y="1845849"/>
                  <a:pt x="0" y="1649145"/>
                  <a:pt x="0" y="1404055"/>
                </a:cubicBezTo>
                <a:cubicBezTo>
                  <a:pt x="0" y="866538"/>
                  <a:pt x="144750" y="376466"/>
                  <a:pt x="410955" y="1974"/>
                </a:cubicBezTo>
                <a:close/>
              </a:path>
            </a:pathLst>
          </a:custGeom>
        </p:spPr>
      </p:pic>
      <p:sp>
        <p:nvSpPr>
          <p:cNvPr id="241" name="Freeform: Shape 240">
            <a:extLst>
              <a:ext uri="{FF2B5EF4-FFF2-40B4-BE49-F238E27FC236}">
                <a16:creationId xmlns:a16="http://schemas.microsoft.com/office/drawing/2014/main" id="{E9A90DB4-81B2-4FF1-84D6-1B92B4420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53663" y="0"/>
            <a:ext cx="3938337" cy="3321595"/>
          </a:xfrm>
          <a:custGeom>
            <a:avLst/>
            <a:gdLst>
              <a:gd name="connsiteX0" fmla="*/ 1166365 w 3938337"/>
              <a:gd name="connsiteY0" fmla="*/ 0 h 3321595"/>
              <a:gd name="connsiteX1" fmla="*/ 107576 w 3938337"/>
              <a:gd name="connsiteY1" fmla="*/ 0 h 3321595"/>
              <a:gd name="connsiteX2" fmla="*/ 66927 w 3938337"/>
              <a:gd name="connsiteY2" fmla="*/ 0 h 3321595"/>
              <a:gd name="connsiteX3" fmla="*/ 0 w 3938337"/>
              <a:gd name="connsiteY3" fmla="*/ 0 h 3321595"/>
              <a:gd name="connsiteX4" fmla="*/ 0 w 3938337"/>
              <a:gd name="connsiteY4" fmla="*/ 59511 h 3321595"/>
              <a:gd name="connsiteX5" fmla="*/ 0 w 3938337"/>
              <a:gd name="connsiteY5" fmla="*/ 155390 h 3321595"/>
              <a:gd name="connsiteX6" fmla="*/ 0 w 3938337"/>
              <a:gd name="connsiteY6" fmla="*/ 901114 h 3321595"/>
              <a:gd name="connsiteX7" fmla="*/ 4 w 3938337"/>
              <a:gd name="connsiteY7" fmla="*/ 901114 h 3321595"/>
              <a:gd name="connsiteX8" fmla="*/ 4 w 3938337"/>
              <a:gd name="connsiteY8" fmla="*/ 471771 h 3321595"/>
              <a:gd name="connsiteX9" fmla="*/ 50187 w 3938337"/>
              <a:gd name="connsiteY9" fmla="*/ 407556 h 3321595"/>
              <a:gd name="connsiteX10" fmla="*/ 352921 w 3938337"/>
              <a:gd name="connsiteY10" fmla="*/ 118259 h 3321595"/>
              <a:gd name="connsiteX11" fmla="*/ 514890 w 3938337"/>
              <a:gd name="connsiteY11" fmla="*/ 2 h 3321595"/>
              <a:gd name="connsiteX12" fmla="*/ 1166365 w 3938337"/>
              <a:gd name="connsiteY12" fmla="*/ 2 h 3321595"/>
              <a:gd name="connsiteX13" fmla="*/ 3525817 w 3938337"/>
              <a:gd name="connsiteY13" fmla="*/ 0 h 3321595"/>
              <a:gd name="connsiteX14" fmla="*/ 3384145 w 3938337"/>
              <a:gd name="connsiteY14" fmla="*/ 0 h 3321595"/>
              <a:gd name="connsiteX15" fmla="*/ 3385646 w 3938337"/>
              <a:gd name="connsiteY15" fmla="*/ 1904 h 3321595"/>
              <a:gd name="connsiteX16" fmla="*/ 3780089 w 3938337"/>
              <a:gd name="connsiteY16" fmla="*/ 1354125 h 3321595"/>
              <a:gd name="connsiteX17" fmla="*/ 3552458 w 3938337"/>
              <a:gd name="connsiteY17" fmla="*/ 1969288 h 3321595"/>
              <a:gd name="connsiteX18" fmla="*/ 3414534 w 3938337"/>
              <a:gd name="connsiteY18" fmla="*/ 2115111 h 3321595"/>
              <a:gd name="connsiteX19" fmla="*/ 3395732 w 3938337"/>
              <a:gd name="connsiteY19" fmla="*/ 2131585 h 3321595"/>
              <a:gd name="connsiteX20" fmla="*/ 3390273 w 3938337"/>
              <a:gd name="connsiteY20" fmla="*/ 2137223 h 3321595"/>
              <a:gd name="connsiteX21" fmla="*/ 3348116 w 3938337"/>
              <a:gd name="connsiteY21" fmla="*/ 2173305 h 3321595"/>
              <a:gd name="connsiteX22" fmla="*/ 3251972 w 3938337"/>
              <a:gd name="connsiteY22" fmla="*/ 2257543 h 3321595"/>
              <a:gd name="connsiteX23" fmla="*/ 2878500 w 3938337"/>
              <a:gd name="connsiteY23" fmla="*/ 2542096 h 3321595"/>
              <a:gd name="connsiteX24" fmla="*/ 2730320 w 3938337"/>
              <a:gd name="connsiteY24" fmla="*/ 2651667 h 3321595"/>
              <a:gd name="connsiteX25" fmla="*/ 1512716 w 3938337"/>
              <a:gd name="connsiteY25" fmla="*/ 3203474 h 3321595"/>
              <a:gd name="connsiteX26" fmla="*/ 78219 w 3938337"/>
              <a:gd name="connsiteY26" fmla="*/ 2525579 h 3321595"/>
              <a:gd name="connsiteX27" fmla="*/ 0 w 3938337"/>
              <a:gd name="connsiteY27" fmla="*/ 2428877 h 3321595"/>
              <a:gd name="connsiteX28" fmla="*/ 0 w 3938337"/>
              <a:gd name="connsiteY28" fmla="*/ 2518435 h 3321595"/>
              <a:gd name="connsiteX29" fmla="*/ 81495 w 3938337"/>
              <a:gd name="connsiteY29" fmla="*/ 2618704 h 3321595"/>
              <a:gd name="connsiteX30" fmla="*/ 1576046 w 3938337"/>
              <a:gd name="connsiteY30" fmla="*/ 3321595 h 3321595"/>
              <a:gd name="connsiteX31" fmla="*/ 2844621 w 3938337"/>
              <a:gd name="connsiteY31" fmla="*/ 2749441 h 3321595"/>
              <a:gd name="connsiteX32" fmla="*/ 2999005 w 3938337"/>
              <a:gd name="connsiteY32" fmla="*/ 2635829 h 3321595"/>
              <a:gd name="connsiteX33" fmla="*/ 3701177 w 3938337"/>
              <a:gd name="connsiteY33" fmla="*/ 2041901 h 3321595"/>
              <a:gd name="connsiteX34" fmla="*/ 3938337 w 3938337"/>
              <a:gd name="connsiteY34" fmla="*/ 1404055 h 3321595"/>
              <a:gd name="connsiteX35" fmla="*/ 3527383 w 3938337"/>
              <a:gd name="connsiteY35" fmla="*/ 1974 h 3321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938337" h="3321595">
                <a:moveTo>
                  <a:pt x="1166365" y="0"/>
                </a:moveTo>
                <a:lnTo>
                  <a:pt x="107576" y="0"/>
                </a:lnTo>
                <a:lnTo>
                  <a:pt x="66927" y="0"/>
                </a:lnTo>
                <a:lnTo>
                  <a:pt x="0" y="0"/>
                </a:lnTo>
                <a:lnTo>
                  <a:pt x="0" y="59511"/>
                </a:lnTo>
                <a:lnTo>
                  <a:pt x="0" y="155390"/>
                </a:lnTo>
                <a:lnTo>
                  <a:pt x="0" y="901114"/>
                </a:lnTo>
                <a:lnTo>
                  <a:pt x="4" y="901114"/>
                </a:lnTo>
                <a:lnTo>
                  <a:pt x="4" y="471771"/>
                </a:lnTo>
                <a:lnTo>
                  <a:pt x="50187" y="407556"/>
                </a:lnTo>
                <a:cubicBezTo>
                  <a:pt x="138559" y="305382"/>
                  <a:pt x="239680" y="208703"/>
                  <a:pt x="352921" y="118259"/>
                </a:cubicBezTo>
                <a:lnTo>
                  <a:pt x="514890" y="2"/>
                </a:lnTo>
                <a:lnTo>
                  <a:pt x="1166365" y="2"/>
                </a:lnTo>
                <a:close/>
                <a:moveTo>
                  <a:pt x="3525817" y="0"/>
                </a:moveTo>
                <a:lnTo>
                  <a:pt x="3384145" y="0"/>
                </a:lnTo>
                <a:lnTo>
                  <a:pt x="3385646" y="1904"/>
                </a:lnTo>
                <a:cubicBezTo>
                  <a:pt x="3641155" y="363079"/>
                  <a:pt x="3780089" y="835723"/>
                  <a:pt x="3780089" y="1354125"/>
                </a:cubicBezTo>
                <a:cubicBezTo>
                  <a:pt x="3780089" y="1590500"/>
                  <a:pt x="3709854" y="1780209"/>
                  <a:pt x="3552458" y="1969288"/>
                </a:cubicBezTo>
                <a:cubicBezTo>
                  <a:pt x="3511300" y="2018735"/>
                  <a:pt x="3464970" y="2067206"/>
                  <a:pt x="3414534" y="2115111"/>
                </a:cubicBezTo>
                <a:lnTo>
                  <a:pt x="3395732" y="2131585"/>
                </a:lnTo>
                <a:lnTo>
                  <a:pt x="3390273" y="2137223"/>
                </a:lnTo>
                <a:lnTo>
                  <a:pt x="3348116" y="2173305"/>
                </a:lnTo>
                <a:lnTo>
                  <a:pt x="3251972" y="2257543"/>
                </a:lnTo>
                <a:cubicBezTo>
                  <a:pt x="3136805" y="2351916"/>
                  <a:pt x="3009474" y="2445671"/>
                  <a:pt x="2878500" y="2542096"/>
                </a:cubicBezTo>
                <a:cubicBezTo>
                  <a:pt x="2830172" y="2577632"/>
                  <a:pt x="2780245" y="2614426"/>
                  <a:pt x="2730320" y="2651667"/>
                </a:cubicBezTo>
                <a:cubicBezTo>
                  <a:pt x="2283426" y="2984960"/>
                  <a:pt x="1957258" y="3203474"/>
                  <a:pt x="1512716" y="3203474"/>
                </a:cubicBezTo>
                <a:cubicBezTo>
                  <a:pt x="920041" y="3203474"/>
                  <a:pt x="478682" y="2998110"/>
                  <a:pt x="78219" y="2525579"/>
                </a:cubicBezTo>
                <a:lnTo>
                  <a:pt x="0" y="2428877"/>
                </a:lnTo>
                <a:lnTo>
                  <a:pt x="0" y="2518435"/>
                </a:lnTo>
                <a:lnTo>
                  <a:pt x="81495" y="2618704"/>
                </a:lnTo>
                <a:cubicBezTo>
                  <a:pt x="498723" y="3108658"/>
                  <a:pt x="958559" y="3321595"/>
                  <a:pt x="1576046" y="3321595"/>
                </a:cubicBezTo>
                <a:cubicBezTo>
                  <a:pt x="2039197" y="3321595"/>
                  <a:pt x="2379018" y="3095023"/>
                  <a:pt x="2844621" y="2749441"/>
                </a:cubicBezTo>
                <a:cubicBezTo>
                  <a:pt x="2896636" y="2710827"/>
                  <a:pt x="2948653" y="2672676"/>
                  <a:pt x="2999005" y="2635829"/>
                </a:cubicBezTo>
                <a:cubicBezTo>
                  <a:pt x="3271919" y="2435869"/>
                  <a:pt x="3529651" y="2246981"/>
                  <a:pt x="3701177" y="2041901"/>
                </a:cubicBezTo>
                <a:cubicBezTo>
                  <a:pt x="3865161" y="1845849"/>
                  <a:pt x="3938337" y="1649145"/>
                  <a:pt x="3938337" y="1404055"/>
                </a:cubicBezTo>
                <a:cubicBezTo>
                  <a:pt x="3938337" y="866538"/>
                  <a:pt x="3793587" y="376466"/>
                  <a:pt x="3527383" y="19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2" name="Freeform: Shape 241">
            <a:extLst>
              <a:ext uri="{FF2B5EF4-FFF2-40B4-BE49-F238E27FC236}">
                <a16:creationId xmlns:a16="http://schemas.microsoft.com/office/drawing/2014/main" id="{08AB37AC-1F68-48D6-90DE-F15E83CF3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57855"/>
            <a:ext cx="4211055" cy="4000145"/>
          </a:xfrm>
          <a:custGeom>
            <a:avLst/>
            <a:gdLst>
              <a:gd name="connsiteX0" fmla="*/ 1165310 w 4211055"/>
              <a:gd name="connsiteY0" fmla="*/ 990 h 4000145"/>
              <a:gd name="connsiteX1" fmla="*/ 2418078 w 4211055"/>
              <a:gd name="connsiteY1" fmla="*/ 367333 h 4000145"/>
              <a:gd name="connsiteX2" fmla="*/ 4174528 w 4211055"/>
              <a:gd name="connsiteY2" fmla="*/ 3871009 h 4000145"/>
              <a:gd name="connsiteX3" fmla="*/ 4145661 w 4211055"/>
              <a:gd name="connsiteY3" fmla="*/ 4000145 h 4000145"/>
              <a:gd name="connsiteX4" fmla="*/ 0 w 4211055"/>
              <a:gd name="connsiteY4" fmla="*/ 4000145 h 4000145"/>
              <a:gd name="connsiteX5" fmla="*/ 0 w 4211055"/>
              <a:gd name="connsiteY5" fmla="*/ 4000144 h 4000145"/>
              <a:gd name="connsiteX6" fmla="*/ 3932946 w 4211055"/>
              <a:gd name="connsiteY6" fmla="*/ 4000144 h 4000145"/>
              <a:gd name="connsiteX7" fmla="*/ 3985875 w 4211055"/>
              <a:gd name="connsiteY7" fmla="*/ 3757912 h 4000145"/>
              <a:gd name="connsiteX8" fmla="*/ 2314254 w 4211055"/>
              <a:gd name="connsiteY8" fmla="*/ 461503 h 4000145"/>
              <a:gd name="connsiteX9" fmla="*/ 1133823 w 4211055"/>
              <a:gd name="connsiteY9" fmla="*/ 110981 h 4000145"/>
              <a:gd name="connsiteX10" fmla="*/ 994619 w 4211055"/>
              <a:gd name="connsiteY10" fmla="*/ 110419 h 4000145"/>
              <a:gd name="connsiteX11" fmla="*/ 60036 w 4211055"/>
              <a:gd name="connsiteY11" fmla="*/ 330041 h 4000145"/>
              <a:gd name="connsiteX12" fmla="*/ 0 w 4211055"/>
              <a:gd name="connsiteY12" fmla="*/ 360008 h 4000145"/>
              <a:gd name="connsiteX13" fmla="*/ 0 w 4211055"/>
              <a:gd name="connsiteY13" fmla="*/ 251609 h 4000145"/>
              <a:gd name="connsiteX14" fmla="*/ 158783 w 4211055"/>
              <a:gd name="connsiteY14" fmla="*/ 182603 h 4000145"/>
              <a:gd name="connsiteX15" fmla="*/ 1165310 w 4211055"/>
              <a:gd name="connsiteY15" fmla="*/ 990 h 400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11055" h="4000145">
                <a:moveTo>
                  <a:pt x="1165310" y="990"/>
                </a:moveTo>
                <a:cubicBezTo>
                  <a:pt x="1578456" y="12730"/>
                  <a:pt x="2002082" y="129252"/>
                  <a:pt x="2418078" y="367333"/>
                </a:cubicBezTo>
                <a:cubicBezTo>
                  <a:pt x="3626917" y="1059170"/>
                  <a:pt x="4390740" y="2547253"/>
                  <a:pt x="4174528" y="3871009"/>
                </a:cubicBezTo>
                <a:lnTo>
                  <a:pt x="4145661" y="4000145"/>
                </a:lnTo>
                <a:lnTo>
                  <a:pt x="0" y="4000145"/>
                </a:lnTo>
                <a:lnTo>
                  <a:pt x="0" y="4000144"/>
                </a:lnTo>
                <a:lnTo>
                  <a:pt x="3932946" y="4000144"/>
                </a:lnTo>
                <a:lnTo>
                  <a:pt x="3985875" y="3757912"/>
                </a:lnTo>
                <a:cubicBezTo>
                  <a:pt x="4181907" y="2517281"/>
                  <a:pt x="3455171" y="1117132"/>
                  <a:pt x="2314254" y="461503"/>
                </a:cubicBezTo>
                <a:cubicBezTo>
                  <a:pt x="1921632" y="235883"/>
                  <a:pt x="1522506" y="124256"/>
                  <a:pt x="1133823" y="110981"/>
                </a:cubicBezTo>
                <a:cubicBezTo>
                  <a:pt x="1087262" y="109391"/>
                  <a:pt x="1040851" y="109212"/>
                  <a:pt x="994619" y="110419"/>
                </a:cubicBezTo>
                <a:cubicBezTo>
                  <a:pt x="670992" y="118859"/>
                  <a:pt x="356135" y="195139"/>
                  <a:pt x="60036" y="330041"/>
                </a:cubicBezTo>
                <a:lnTo>
                  <a:pt x="0" y="360008"/>
                </a:lnTo>
                <a:lnTo>
                  <a:pt x="0" y="251609"/>
                </a:lnTo>
                <a:lnTo>
                  <a:pt x="158783" y="182603"/>
                </a:lnTo>
                <a:cubicBezTo>
                  <a:pt x="479801" y="54981"/>
                  <a:pt x="818871" y="-8854"/>
                  <a:pt x="1165310" y="9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4845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hild holding a cucumber&#10;&#10;Description automatically generated">
            <a:extLst>
              <a:ext uri="{FF2B5EF4-FFF2-40B4-BE49-F238E27FC236}">
                <a16:creationId xmlns:a16="http://schemas.microsoft.com/office/drawing/2014/main" id="{0765674A-8333-7694-9290-9EAA0F988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1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8" name="Picture 7" descr="Yellow flowers next to a body of water&#10;&#10;Description automatically generated">
            <a:extLst>
              <a:ext uri="{FF2B5EF4-FFF2-40B4-BE49-F238E27FC236}">
                <a16:creationId xmlns:a16="http://schemas.microsoft.com/office/drawing/2014/main" id="{7324D977-B893-4DF3-C3BC-4FE03313B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37" name="Freeform: Shape 36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504FFD-EC1E-F3C5-160E-366ED935E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anchor="ctr">
            <a:normAutofit/>
          </a:bodyPr>
          <a:lstStyle/>
          <a:p>
            <a:r>
              <a:rPr lang="en-CA" sz="2200" b="1">
                <a:ln w="12700" cmpd="sng">
                  <a:solidFill>
                    <a:schemeClr val="accent4"/>
                  </a:solidFill>
                  <a:prstDash val="solid"/>
                </a:ln>
              </a:rPr>
              <a:t>Thank You For Watching </a:t>
            </a:r>
            <a:br>
              <a:rPr lang="en-CA" sz="2200" b="1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en-CA" sz="2200" b="1">
                <a:ln w="12700" cmpd="sng">
                  <a:solidFill>
                    <a:schemeClr val="accent4"/>
                  </a:solidFill>
                  <a:prstDash val="solid"/>
                </a:ln>
              </a:rPr>
              <a:t>Our Dreams for the Future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D9A35-EBA9-0B9F-2F93-DC6844B52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171"/>
            <a:ext cx="3180048" cy="3918792"/>
          </a:xfrm>
        </p:spPr>
        <p:txBody>
          <a:bodyPr>
            <a:normAutofit/>
          </a:bodyPr>
          <a:lstStyle/>
          <a:p>
            <a:r>
              <a:rPr lang="en-CA" sz="1800" dirty="0"/>
              <a:t>Support local food causes</a:t>
            </a:r>
          </a:p>
          <a:p>
            <a:r>
              <a:rPr lang="en-CA" sz="1800" dirty="0"/>
              <a:t>Cultivating Fresh Food Vegetables and Herbs</a:t>
            </a:r>
          </a:p>
          <a:p>
            <a:r>
              <a:rPr lang="en-CA" sz="1800" dirty="0"/>
              <a:t>Investing in Community Growth</a:t>
            </a:r>
          </a:p>
          <a:p>
            <a:r>
              <a:rPr lang="en-CA" sz="1800" dirty="0"/>
              <a:t>Healing Garden</a:t>
            </a:r>
          </a:p>
          <a:p>
            <a:r>
              <a:rPr lang="en-CA" sz="1800" dirty="0"/>
              <a:t>Inclusion of Diversity Groups </a:t>
            </a:r>
          </a:p>
          <a:p>
            <a:r>
              <a:rPr lang="en-CA" sz="1800" dirty="0"/>
              <a:t>Community Participation From all Cultures</a:t>
            </a:r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38378972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88</Words>
  <Application>Microsoft Office PowerPoint</Application>
  <PresentationFormat>Widescreen</PresentationFormat>
  <Paragraphs>23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Meiryo</vt:lpstr>
      <vt:lpstr>Aptos</vt:lpstr>
      <vt:lpstr>Aptos Display</vt:lpstr>
      <vt:lpstr>Arial</vt:lpstr>
      <vt:lpstr>Calibri</vt:lpstr>
      <vt:lpstr>Office Theme</vt:lpstr>
      <vt:lpstr>       Kentville  Rotary  Presentation February 3rd</vt:lpstr>
      <vt:lpstr>Our first season OPCGG</vt:lpstr>
      <vt:lpstr>Breaking Ground Project</vt:lpstr>
      <vt:lpstr>The Physics Project</vt:lpstr>
      <vt:lpstr>Eco-Sustainability</vt:lpstr>
      <vt:lpstr>Thank You For Watching  Our Dreams for the Future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Weiss</dc:creator>
  <cp:lastModifiedBy>Stephen Weiss</cp:lastModifiedBy>
  <cp:revision>1</cp:revision>
  <dcterms:created xsi:type="dcterms:W3CDTF">2025-01-13T19:16:23Z</dcterms:created>
  <dcterms:modified xsi:type="dcterms:W3CDTF">2025-01-19T16:33:56Z</dcterms:modified>
</cp:coreProperties>
</file>