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8" r:id="rId2"/>
    <p:sldId id="275" r:id="rId3"/>
    <p:sldId id="286" r:id="rId4"/>
    <p:sldId id="284" r:id="rId5"/>
    <p:sldId id="287" r:id="rId6"/>
    <p:sldId id="269" r:id="rId7"/>
    <p:sldId id="285" r:id="rId8"/>
    <p:sldId id="280" r:id="rId9"/>
    <p:sldId id="281" r:id="rId10"/>
    <p:sldId id="283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3" autoAdjust="0"/>
    <p:restoredTop sz="95294" autoAdjust="0"/>
  </p:normalViewPr>
  <p:slideViewPr>
    <p:cSldViewPr snapToGrid="0">
      <p:cViewPr varScale="1">
        <p:scale>
          <a:sx n="77" d="100"/>
          <a:sy n="77" d="100"/>
        </p:scale>
        <p:origin x="126" y="6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80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en-US"/>
              <a:t>3/6/2025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en-US"/>
              <a:t>3/6/2025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8" name="Picture 7" descr="Puffy white clouds in deep blue sky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Picture 9" descr="Closeup of plant shoot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Picture 10" descr="Wave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Closeup of green plant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Picture 8" descr="Wave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6BA0-BF77-43AC-894A-20AD8220B887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AC23-C97B-41FB-9B89-C7FE0FB631CA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3310-D664-4933-9402-AB5DB0887727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5A74-0919-413E-865C-E0E8D1722ED7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E46A-5893-4F80-829A-F37AF8AAC03B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56E745-E731-42F7-BC46-83DD513FC98F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4303" y="3322645"/>
            <a:ext cx="4846320" cy="2130693"/>
          </a:xfrm>
        </p:spPr>
        <p:txBody>
          <a:bodyPr/>
          <a:lstStyle/>
          <a:p>
            <a:r>
              <a:rPr lang="en-US" dirty="0"/>
              <a:t>Kentville Rotary</a:t>
            </a:r>
            <a:br>
              <a:rPr lang="en-US" dirty="0"/>
            </a:br>
            <a:r>
              <a:rPr lang="en-US" dirty="0"/>
              <a:t>Environment Day</a:t>
            </a:r>
            <a:br>
              <a:rPr lang="en-US" dirty="0"/>
            </a:br>
            <a:r>
              <a:rPr lang="en-US" dirty="0"/>
              <a:t>June 7</a:t>
            </a:r>
            <a:r>
              <a:rPr lang="en-US" baseline="30000" dirty="0"/>
              <a:t>th</a:t>
            </a:r>
            <a:r>
              <a:rPr lang="en-US" dirty="0"/>
              <a:t>,  2025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ENDING PLASTIC POLLUTION</a:t>
            </a:r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871" y="1623786"/>
            <a:ext cx="9371948" cy="4620682"/>
          </a:xfrm>
        </p:spPr>
        <p:txBody>
          <a:bodyPr/>
          <a:lstStyle/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r>
              <a:rPr lang="en-US" sz="2800" b="1" dirty="0"/>
              <a:t>Communications </a:t>
            </a:r>
            <a:r>
              <a:rPr lang="en-US" sz="2800" b="1"/>
              <a:t>and Public Image Committee</a:t>
            </a:r>
            <a:endParaRPr lang="en-US" sz="2800" b="1" dirty="0"/>
          </a:p>
          <a:p>
            <a:pPr marL="0" indent="0" algn="ctr">
              <a:buNone/>
            </a:pPr>
            <a:r>
              <a:rPr lang="en-US" sz="2800" b="1" dirty="0"/>
              <a:t>Membership Committee</a:t>
            </a:r>
          </a:p>
          <a:p>
            <a:pPr marL="0" indent="0" algn="ctr">
              <a:buNone/>
            </a:pPr>
            <a:r>
              <a:rPr lang="en-US" sz="2800" b="1" dirty="0"/>
              <a:t>NKEC Interact Club</a:t>
            </a:r>
          </a:p>
          <a:p>
            <a:pPr marL="0" indent="0" algn="ctr">
              <a:buNone/>
            </a:pPr>
            <a:r>
              <a:rPr lang="en-US" sz="2800" b="1" dirty="0"/>
              <a:t>Community Service Committee</a:t>
            </a:r>
          </a:p>
          <a:p>
            <a:pPr marL="0" indent="0" algn="ctr">
              <a:buNone/>
            </a:pPr>
            <a:r>
              <a:rPr lang="en-US" sz="2800" b="1" dirty="0"/>
              <a:t>Ducks Unlimited</a:t>
            </a:r>
          </a:p>
          <a:p>
            <a:pPr marL="0" indent="0" algn="ctr">
              <a:buNone/>
            </a:pPr>
            <a:r>
              <a:rPr lang="en-US" sz="2800" b="1" dirty="0"/>
              <a:t>Town of Kentville – Parks and Rec.</a:t>
            </a:r>
          </a:p>
          <a:p>
            <a:pPr marL="0" indent="0" algn="ctr">
              <a:buNone/>
            </a:pPr>
            <a:r>
              <a:rPr lang="en-US" sz="2800" b="1" dirty="0" err="1"/>
              <a:t>Oakdene</a:t>
            </a:r>
            <a:r>
              <a:rPr lang="en-US" sz="2800" b="1" dirty="0"/>
              <a:t> Community Garden Group</a:t>
            </a:r>
          </a:p>
          <a:p>
            <a:pPr marL="0" indent="0" algn="ctr">
              <a:buNone/>
            </a:pPr>
            <a:r>
              <a:rPr lang="en-US" sz="2800" b="1" dirty="0"/>
              <a:t>Three venues – </a:t>
            </a:r>
            <a:r>
              <a:rPr lang="en-US" sz="2800" b="1" dirty="0" err="1"/>
              <a:t>Oakdene</a:t>
            </a:r>
            <a:r>
              <a:rPr lang="en-US" sz="2800" b="1" dirty="0"/>
              <a:t>, Miners Marsh, Memorial Park</a:t>
            </a:r>
          </a:p>
          <a:p>
            <a:pPr marL="0" indent="0">
              <a:buNone/>
            </a:pP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F2CFFF2-A04D-E332-3B75-24A7E80EA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    Opportunity for Club members engagement</a:t>
            </a:r>
          </a:p>
        </p:txBody>
      </p:sp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26443-BA95-964F-BC37-B1E9CD779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Exhibitors and Participants</a:t>
            </a:r>
            <a:endParaRPr lang="en-CA" sz="1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435C5-6816-C9B4-AA14-CBFEEBEE52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 err="1"/>
              <a:t>Blomidon</a:t>
            </a:r>
            <a:r>
              <a:rPr lang="en-CA" dirty="0"/>
              <a:t> Naturalists  -  Pollinators</a:t>
            </a:r>
          </a:p>
          <a:p>
            <a:r>
              <a:rPr lang="en-CA" dirty="0"/>
              <a:t>Clean Annapolis River Project</a:t>
            </a:r>
          </a:p>
          <a:p>
            <a:r>
              <a:rPr lang="en-CA" dirty="0"/>
              <a:t>Canada Foundation  Education EV</a:t>
            </a:r>
          </a:p>
          <a:p>
            <a:r>
              <a:rPr lang="en-CA" dirty="0"/>
              <a:t>Canada Research Station</a:t>
            </a:r>
          </a:p>
          <a:p>
            <a:r>
              <a:rPr lang="en-CA" dirty="0"/>
              <a:t>Ducks Unlimited*</a:t>
            </a:r>
          </a:p>
          <a:p>
            <a:r>
              <a:rPr lang="en-CA" dirty="0"/>
              <a:t>Ecology Action Centre</a:t>
            </a:r>
          </a:p>
          <a:p>
            <a:r>
              <a:rPr lang="en-CA" dirty="0"/>
              <a:t>Efficiency Nova Scotia*</a:t>
            </a:r>
          </a:p>
          <a:p>
            <a:r>
              <a:rPr lang="en-CA" dirty="0"/>
              <a:t>Mersey </a:t>
            </a:r>
            <a:r>
              <a:rPr lang="en-CA" dirty="0" err="1"/>
              <a:t>Tobeatic</a:t>
            </a:r>
            <a:r>
              <a:rPr lang="en-CA" dirty="0"/>
              <a:t> Research Institute</a:t>
            </a:r>
          </a:p>
          <a:p>
            <a:r>
              <a:rPr lang="en-CA" dirty="0"/>
              <a:t>NS Invasive species</a:t>
            </a:r>
          </a:p>
          <a:p>
            <a:r>
              <a:rPr lang="en-CA" dirty="0"/>
              <a:t>NS Nature Trust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B41D62-A762-ED96-8415-36F2E86D6D4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/>
              <a:t>NSCC – Horticultural Dept.</a:t>
            </a:r>
          </a:p>
          <a:p>
            <a:r>
              <a:rPr lang="en-CA" dirty="0"/>
              <a:t>Textile waste Research</a:t>
            </a:r>
          </a:p>
          <a:p>
            <a:r>
              <a:rPr lang="en-CA" dirty="0"/>
              <a:t>Valley Waste Resource Management</a:t>
            </a:r>
          </a:p>
          <a:p>
            <a:r>
              <a:rPr lang="en-CA" dirty="0" err="1"/>
              <a:t>JiiJuktukweijk</a:t>
            </a:r>
            <a:r>
              <a:rPr lang="en-CA" dirty="0"/>
              <a:t> Watershed Alliance</a:t>
            </a:r>
          </a:p>
          <a:p>
            <a:r>
              <a:rPr lang="en-CA" dirty="0"/>
              <a:t>Valley Community Learning Assn</a:t>
            </a:r>
          </a:p>
          <a:p>
            <a:r>
              <a:rPr lang="en-CA" dirty="0"/>
              <a:t>Wildlife Div.  Lands/Forests</a:t>
            </a:r>
          </a:p>
          <a:p>
            <a:r>
              <a:rPr lang="en-CA" dirty="0" err="1"/>
              <a:t>Wholesum</a:t>
            </a:r>
            <a:r>
              <a:rPr lang="en-CA" dirty="0"/>
              <a:t> </a:t>
            </a:r>
            <a:r>
              <a:rPr lang="en-CA" dirty="0" err="1"/>
              <a:t>Refillery</a:t>
            </a:r>
            <a:endParaRPr lang="en-CA" dirty="0"/>
          </a:p>
          <a:p>
            <a:r>
              <a:rPr lang="en-CA" dirty="0" err="1"/>
              <a:t>Scrubed</a:t>
            </a:r>
            <a:r>
              <a:rPr lang="en-CA" dirty="0"/>
              <a:t> Green </a:t>
            </a:r>
            <a:r>
              <a:rPr lang="en-CA" dirty="0" err="1"/>
              <a:t>Cleanin</a:t>
            </a:r>
            <a:endParaRPr lang="en-CA" dirty="0"/>
          </a:p>
          <a:p>
            <a:r>
              <a:rPr lang="en-CA" dirty="0"/>
              <a:t>Applied Geomatics NSCC Middleton</a:t>
            </a:r>
          </a:p>
          <a:p>
            <a:r>
              <a:rPr lang="en-CA" dirty="0"/>
              <a:t>E bikes…….AND MORE!!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6BEEA-5B32-50B7-5614-7996E3707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CA" smtClean="0"/>
              <a:t>3</a:t>
            </a:fld>
            <a:endParaRPr lang="en-CA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1C380F-D4D2-E4AF-9B23-DF26BBF4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6BA0-BF77-43AC-894A-20AD8220B887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F80F62F-E638-7A07-3397-485D32900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34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FFFD4A9-8974-280B-5654-2005CC99D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FE7A113-AB2E-3553-A60F-A91D609B5284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759D70-85F7-E3E4-ADDA-85040BBA9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B27D79-209F-7F02-A6E4-C9682223B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CA" smtClean="0"/>
              <a:pPr/>
              <a:t>4</a:t>
            </a:fld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2B7B90-40C6-62F2-F3A0-D75AF3E98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CCF36C-04D0-5AC7-80D7-BDA86BCFE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FF280D-EDD4-25A4-BD96-97D219800E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333" y="508001"/>
            <a:ext cx="7450667" cy="56557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E9DFE6-B46C-C3BE-A5A5-85BB42F3A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8409" y="660401"/>
            <a:ext cx="5269315" cy="565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0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8C78124-3280-AC9C-3B6B-E1010683F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Promotion and Advertising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553D31-87FD-5032-9D77-7877E6A78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2400" dirty="0"/>
              <a:t>Social Media – TOK</a:t>
            </a:r>
          </a:p>
          <a:p>
            <a:pPr algn="ctr"/>
            <a:r>
              <a:rPr lang="en-CA" sz="2400" dirty="0"/>
              <a:t>Home show promo piece</a:t>
            </a:r>
          </a:p>
          <a:p>
            <a:pPr algn="ctr"/>
            <a:r>
              <a:rPr lang="en-CA" sz="2400" dirty="0"/>
              <a:t>Posters</a:t>
            </a:r>
          </a:p>
          <a:p>
            <a:pPr algn="ctr"/>
            <a:r>
              <a:rPr lang="en-CA" sz="2400" dirty="0"/>
              <a:t>Signage at Community Boards</a:t>
            </a:r>
          </a:p>
          <a:p>
            <a:pPr algn="ctr"/>
            <a:r>
              <a:rPr lang="en-CA" sz="2400" dirty="0"/>
              <a:t>Shared through Community Partners Network</a:t>
            </a:r>
          </a:p>
          <a:p>
            <a:pPr algn="ctr"/>
            <a:r>
              <a:rPr lang="en-CA" sz="2400" dirty="0"/>
              <a:t>Valley Events listing</a:t>
            </a:r>
          </a:p>
          <a:p>
            <a:pPr algn="ctr"/>
            <a:r>
              <a:rPr lang="en-CA" sz="2400" dirty="0"/>
              <a:t>Grapevine</a:t>
            </a:r>
          </a:p>
          <a:p>
            <a:pPr algn="ctr"/>
            <a:r>
              <a:rPr lang="en-CA" sz="2400" dirty="0"/>
              <a:t>Radio Ads</a:t>
            </a:r>
          </a:p>
          <a:p>
            <a:pPr algn="ctr"/>
            <a:r>
              <a:rPr lang="en-CA" sz="2400" dirty="0"/>
              <a:t>Rotary Facebook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C04720-5D74-C1B6-C651-84E3DBB7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CA" smtClean="0"/>
              <a:t>5</a:t>
            </a:fld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9DFD9F-1921-9DDB-EB5D-F8D0B0866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CACDF-3D1C-CC0C-0546-5FFC2D33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21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72910" y="285607"/>
            <a:ext cx="6949440" cy="314339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Helping the Environment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835748" y="2894416"/>
            <a:ext cx="6949440" cy="449523"/>
          </a:xfrm>
        </p:spPr>
        <p:txBody>
          <a:bodyPr/>
          <a:lstStyle/>
          <a:p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81A777E-C7BE-4E15-BDE5-0E2D6AC28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932" y="3708400"/>
            <a:ext cx="1253067" cy="115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2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1BCA789-98B3-0941-6F38-D92BEA22D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/>
              <a:t>             Volunteers Environment Day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51AFB1-A9C6-5556-5E7E-23939C0E7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3200" b="1" dirty="0"/>
              <a:t>EV Coordinator – Miners Marsh		1</a:t>
            </a:r>
          </a:p>
          <a:p>
            <a:r>
              <a:rPr lang="en-CA" sz="3200" b="1" dirty="0"/>
              <a:t>Membership/PR/VF  				2  twice</a:t>
            </a:r>
          </a:p>
          <a:p>
            <a:r>
              <a:rPr lang="en-CA" sz="3200" b="1" dirty="0"/>
              <a:t>Plant Tables – Gardens (May 30th  2)	3</a:t>
            </a:r>
          </a:p>
          <a:p>
            <a:r>
              <a:rPr lang="en-CA" sz="3200" b="1" dirty="0"/>
              <a:t>Exhibitor Coordinator (</a:t>
            </a:r>
            <a:r>
              <a:rPr lang="en-CA" sz="3200" b="1" dirty="0" err="1"/>
              <a:t>Oakdene</a:t>
            </a:r>
            <a:r>
              <a:rPr lang="en-CA" sz="3200" b="1" dirty="0"/>
              <a:t>)		2</a:t>
            </a:r>
          </a:p>
          <a:p>
            <a:r>
              <a:rPr lang="en-CA" sz="3200" b="1" dirty="0"/>
              <a:t>Tour Coordinator Miners Marsh		1</a:t>
            </a:r>
          </a:p>
          <a:p>
            <a:r>
              <a:rPr lang="en-CA" sz="3200" b="1" dirty="0"/>
              <a:t>Exhibitor Coordinator (Miners Marsh	2</a:t>
            </a:r>
          </a:p>
          <a:p>
            <a:r>
              <a:rPr lang="en-CA" sz="3200" b="1" dirty="0"/>
              <a:t>BBQ + Supplies – Water Jugs (</a:t>
            </a:r>
            <a:r>
              <a:rPr lang="en-CA" sz="3200" b="1" dirty="0" err="1"/>
              <a:t>Oakdene</a:t>
            </a:r>
            <a:r>
              <a:rPr lang="en-CA" sz="3200" b="1" dirty="0"/>
              <a:t>)	5</a:t>
            </a:r>
          </a:p>
          <a:p>
            <a:r>
              <a:rPr lang="en-CA" sz="3200" b="1" dirty="0"/>
              <a:t>Setup/Take Down/Clean up Crew		4  twice</a:t>
            </a:r>
          </a:p>
          <a:p>
            <a:endParaRPr lang="en-CA" sz="3200" b="1" dirty="0"/>
          </a:p>
          <a:p>
            <a:endParaRPr lang="en-CA" sz="3600" b="1" dirty="0"/>
          </a:p>
          <a:p>
            <a:endParaRPr lang="en-CA" sz="3600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0A8755-A6FB-1B63-BB90-AD060A9E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CA" smtClean="0"/>
              <a:t>7</a:t>
            </a:fld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B2A340-E1A4-E1BD-361B-839776153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175369-DA5A-AE38-C3A6-45BF05B16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26" y="1151466"/>
            <a:ext cx="9371949" cy="4368801"/>
          </a:xfrm>
        </p:spPr>
        <p:txBody>
          <a:bodyPr>
            <a:normAutofit/>
          </a:bodyPr>
          <a:lstStyle/>
          <a:p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8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AC23-C97B-41FB-9B89-C7FE0FB631CA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pic>
        <p:nvPicPr>
          <p:cNvPr id="7" name="Picture 6" descr="Calendar&#10;&#10;Description automatically generated">
            <a:extLst>
              <a:ext uri="{FF2B5EF4-FFF2-40B4-BE49-F238E27FC236}">
                <a16:creationId xmlns:a16="http://schemas.microsoft.com/office/drawing/2014/main" id="{B155A875-E94A-E6EC-1D4F-091B200645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25" y="0"/>
            <a:ext cx="4847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29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9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53734" y="872066"/>
            <a:ext cx="9144259" cy="5223933"/>
          </a:xfrm>
        </p:spPr>
        <p:txBody>
          <a:bodyPr/>
          <a:lstStyle/>
          <a:p>
            <a:r>
              <a:rPr lang="en-US" dirty="0"/>
              <a:t>    </a:t>
            </a:r>
            <a:r>
              <a:rPr lang="en-US" sz="2000" dirty="0"/>
              <a:t>  Environment affects all of us</a:t>
            </a:r>
          </a:p>
        </p:txBody>
      </p:sp>
      <p:pic>
        <p:nvPicPr>
          <p:cNvPr id="6" name="Picture 5" descr="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BD56D1DB-3034-41BB-9685-EC350BBD3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133" y="1405467"/>
            <a:ext cx="4927600" cy="375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Service above Self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Rotary Helping</a:t>
            </a:r>
            <a:br>
              <a:rPr lang="en-US" dirty="0"/>
            </a:br>
            <a:r>
              <a:rPr lang="en-US" dirty="0"/>
              <a:t>the Environment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9" name="Picture Placeholder 8" descr="A group of people standing under a tent&#10;&#10;Description automatically generated with medium confidence">
            <a:extLst>
              <a:ext uri="{FF2B5EF4-FFF2-40B4-BE49-F238E27FC236}">
                <a16:creationId xmlns:a16="http://schemas.microsoft.com/office/drawing/2014/main" id="{591D3091-9A88-4601-8F24-FDCEA7401B1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8" r="639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sz="3200" dirty="0"/>
              <a:t>Kentville Rotary</a:t>
            </a:r>
          </a:p>
          <a:p>
            <a:pPr algn="ctr"/>
            <a:r>
              <a:rPr lang="en-US" sz="3200" dirty="0"/>
              <a:t>Town Kentville</a:t>
            </a:r>
          </a:p>
          <a:p>
            <a:pPr algn="ctr"/>
            <a:r>
              <a:rPr lang="en-US" sz="3200" dirty="0"/>
              <a:t>Ducks Unlimited</a:t>
            </a:r>
          </a:p>
          <a:p>
            <a:pPr algn="ctr"/>
            <a:r>
              <a:rPr lang="en-US" sz="3200" dirty="0"/>
              <a:t>Indigenous Partner</a:t>
            </a:r>
          </a:p>
          <a:p>
            <a:pPr algn="ctr"/>
            <a:r>
              <a:rPr lang="en-US" sz="3200" dirty="0"/>
              <a:t>Corporate Partner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10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66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 ecology education photo presentation.potx" id="{C2041BFC-79DD-469A-9C9C-CE3A45FF64F3}" vid="{F6D325B2-35D9-40C5-B4CD-C0A8483D5659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Nature ecology education photo presentation</Template>
  <TotalTime>1001</TotalTime>
  <Words>313</Words>
  <Application>Microsoft Office PowerPoint</Application>
  <PresentationFormat>Widescreen</PresentationFormat>
  <Paragraphs>87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Corbel</vt:lpstr>
      <vt:lpstr>Ecology 16x9</vt:lpstr>
      <vt:lpstr>Kentville Rotary Environment Day June 7th,  2025</vt:lpstr>
      <vt:lpstr>    Opportunity for Club members engagement</vt:lpstr>
      <vt:lpstr>Exhibitors and Participants</vt:lpstr>
      <vt:lpstr>PowerPoint Presentation</vt:lpstr>
      <vt:lpstr>Promotion and Advertising</vt:lpstr>
      <vt:lpstr>Helping the Environment</vt:lpstr>
      <vt:lpstr>             Volunteers Environment Day</vt:lpstr>
      <vt:lpstr>  </vt:lpstr>
      <vt:lpstr>PowerPoint Presentation</vt:lpstr>
      <vt:lpstr>Service above Self  Rotary Helping the Environment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Kentville Rotary Environment Day June 6th,  2022</dc:title>
  <dc:creator>pierre</dc:creator>
  <cp:lastModifiedBy>pierre hoebers</cp:lastModifiedBy>
  <cp:revision>90</cp:revision>
  <cp:lastPrinted>2023-03-09T19:54:06Z</cp:lastPrinted>
  <dcterms:created xsi:type="dcterms:W3CDTF">2022-04-01T16:58:19Z</dcterms:created>
  <dcterms:modified xsi:type="dcterms:W3CDTF">2025-03-07T00:26:08Z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