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12"/>
  </p:notesMasterIdLst>
  <p:sldIdLst>
    <p:sldId id="266" r:id="rId2"/>
    <p:sldId id="269" r:id="rId3"/>
    <p:sldId id="259" r:id="rId4"/>
    <p:sldId id="270" r:id="rId5"/>
    <p:sldId id="258" r:id="rId6"/>
    <p:sldId id="262" r:id="rId7"/>
    <p:sldId id="265" r:id="rId8"/>
    <p:sldId id="263" r:id="rId9"/>
    <p:sldId id="268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1" autoAdjust="0"/>
    <p:restoredTop sz="93223" autoAdjust="0"/>
  </p:normalViewPr>
  <p:slideViewPr>
    <p:cSldViewPr>
      <p:cViewPr>
        <p:scale>
          <a:sx n="105" d="100"/>
          <a:sy n="105" d="100"/>
        </p:scale>
        <p:origin x="-78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33BFE-0644-4446-A99F-C7F60DC7D10D}" type="datetimeFigureOut">
              <a:rPr lang="en-AU" smtClean="0"/>
              <a:t>22/02/2018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9DFD9-5E9D-46BB-A49C-4028ABCF9F2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8515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604119-4ECC-4E67-A32D-FD28750D3CC4}" type="slidenum">
              <a:rPr lang="en-AU" smtClean="0">
                <a:solidFill>
                  <a:prstClr val="black"/>
                </a:solidFill>
              </a:rPr>
              <a:pPr/>
              <a:t>1</a:t>
            </a:fld>
            <a:endParaRPr lang="en-A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623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9DFD9-5E9D-46BB-A49C-4028ABCF9F26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31903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8071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40052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1022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62405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AU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2943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50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99544D1-6232-4BED-A85C-4AA094802B71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4474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934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391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3691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2293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1C34077-7C3E-4E84-9790-19A68591AD5E}" type="datetimeFigureOut">
              <a:rPr lang="en-AU" smtClean="0"/>
              <a:pPr/>
              <a:t>22/02/2018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99544D1-6232-4BED-A85C-4AA094802B71}" type="slidenum">
              <a:rPr lang="en-AU" smtClean="0">
                <a:solidFill>
                  <a:srgbClr val="102876">
                    <a:shade val="75000"/>
                  </a:srgbClr>
                </a:solidFill>
              </a:rPr>
              <a:pPr/>
              <a:t>‹#›</a:t>
            </a:fld>
            <a:endParaRPr lang="en-AU">
              <a:solidFill>
                <a:srgbClr val="102876">
                  <a:shade val="75000"/>
                </a:srgbClr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896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gif"/><Relationship Id="rId9" Type="http://schemas.openxmlformats.org/officeDocument/2006/relationships/image" Target="../media/image2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AU" sz="2000" dirty="0"/>
              <a:t>Sarah Forbes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b="1" dirty="0"/>
              <a:t>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96952"/>
            <a:ext cx="2861850" cy="28032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206" y="2958424"/>
            <a:ext cx="3087160" cy="28803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320156"/>
            <a:ext cx="2137420" cy="21374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93390" y="1340768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AU" dirty="0">
              <a:solidFill>
                <a:schemeClr val="accent3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3390" y="1196752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/>
              <a:t>Rotary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7257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Host Families</a:t>
            </a:r>
          </a:p>
        </p:txBody>
      </p:sp>
      <p:sp>
        <p:nvSpPr>
          <p:cNvPr id="9" name="AutoShape 2" descr="https://scontent-mad1-1.xx.fbcdn.net/v/t34.0-12/25564901_1991778904418408_437757410_n.jpg?oh=129864e18299f6929ff895e3f9854e2b&amp;oe=5A3CE48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66DE241-9ADA-D744-8BDA-A2616F00D9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94057" y="626970"/>
            <a:ext cx="3501008" cy="26257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1761F3A6-E023-624D-BEF9-D4F760854A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" t="13057" r="-59" b="30289"/>
          <a:stretch/>
        </p:blipFill>
        <p:spPr>
          <a:xfrm>
            <a:off x="250131" y="3815073"/>
            <a:ext cx="3694184" cy="27905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52170E17-A728-A64D-9EB1-00FE1981A6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7"/>
          <a:stretch/>
        </p:blipFill>
        <p:spPr>
          <a:xfrm>
            <a:off x="2707365" y="1510637"/>
            <a:ext cx="1680481" cy="238488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B3B97116-ED81-7347-9D7B-CEA6AE30B4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" b="-1"/>
          <a:stretch/>
        </p:blipFill>
        <p:spPr>
          <a:xfrm>
            <a:off x="248306" y="201346"/>
            <a:ext cx="2643677" cy="34770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E1B4E9FC-39EF-3347-B3FC-DCA1258895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962" y="3954901"/>
            <a:ext cx="3347864" cy="25108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63BAAAB-1C65-7345-9D80-2EA119C38C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31256" y="1923939"/>
            <a:ext cx="3306415" cy="24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10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94201"/>
            <a:ext cx="8534400" cy="758952"/>
          </a:xfrm>
        </p:spPr>
        <p:txBody>
          <a:bodyPr>
            <a:normAutofit/>
          </a:bodyPr>
          <a:lstStyle/>
          <a:p>
            <a:r>
              <a:rPr lang="fr-FR" sz="3200" dirty="0"/>
              <a:t>Rotary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3C695C2B-66EA-A741-AD83-4C015D966C5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4975" y="3379431"/>
            <a:ext cx="3635896" cy="2726922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4F15DAD1-F296-F540-8701-4EB9339A2D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94201"/>
            <a:ext cx="2520280" cy="336037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A89A05D2-C2E2-7048-968D-6CFB3073E4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75"/>
          <a:stretch/>
        </p:blipFill>
        <p:spPr>
          <a:xfrm>
            <a:off x="179512" y="196082"/>
            <a:ext cx="3053333" cy="25608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ACC2D7C3-51F1-AF46-99EB-68D1FDD6D9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565" y="3720369"/>
            <a:ext cx="3803915" cy="28529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8E80C5AF-C327-BB4B-9AE4-DADFC8380F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454" y="3359889"/>
            <a:ext cx="2410062" cy="321341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9B4F7941-3E9E-A748-B715-C815CA20059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2" t="23494" r="15890" b="27481"/>
          <a:stretch/>
        </p:blipFill>
        <p:spPr>
          <a:xfrm>
            <a:off x="3232845" y="1844824"/>
            <a:ext cx="3139356" cy="151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66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School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81" y="2445358"/>
            <a:ext cx="4132977" cy="253882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3" t="13060" r="21955" b="24246"/>
          <a:stretch/>
        </p:blipFill>
        <p:spPr bwMode="auto">
          <a:xfrm>
            <a:off x="4788024" y="2449878"/>
            <a:ext cx="3888432" cy="253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4152" y="1898586"/>
            <a:ext cx="3968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Warrnambool College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20072" y="1898586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/>
              <a:t>Lycee Montesquieu </a:t>
            </a:r>
          </a:p>
        </p:txBody>
      </p:sp>
    </p:spTree>
    <p:extLst>
      <p:ext uri="{BB962C8B-B14F-4D97-AF65-F5344CB8AC3E}">
        <p14:creationId xmlns:p14="http://schemas.microsoft.com/office/powerpoint/2010/main" val="1335924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Bordeaux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DFBB06D-1D93-3F4A-9C1C-16C11770C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363" y="4590085"/>
            <a:ext cx="3267162" cy="21741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CB062C6-96AC-6D4C-BB0B-B663A55D95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66" y="4313337"/>
            <a:ext cx="3995667" cy="24961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D42489-BB71-E84B-B521-142CDE92B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77" y="4602974"/>
            <a:ext cx="2376264" cy="2252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2C912E09-54D4-724C-A1F5-4A36D04943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28600"/>
            <a:ext cx="3463622" cy="230908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B95530D0-6DE8-9F4F-8E3C-24428B30B5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542" y="2144976"/>
            <a:ext cx="3694184" cy="245799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3E2A0023-F5A1-E249-8C4D-225F3AF508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9" y="-33726"/>
            <a:ext cx="2697588" cy="202416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ED00C359-4B7F-A94B-BB05-C7729302A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6" y="1883321"/>
            <a:ext cx="3240021" cy="243001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ACD19F63-4D09-1F42-819D-F39140E75A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11" y="1882190"/>
            <a:ext cx="2269450" cy="226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470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err="1"/>
              <a:t>EuroTour</a:t>
            </a:r>
            <a:endParaRPr lang="fr-FR" sz="32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3"/>
          <a:stretch/>
        </p:blipFill>
        <p:spPr>
          <a:xfrm>
            <a:off x="3002565" y="1500416"/>
            <a:ext cx="3218768" cy="31429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5" r="6305"/>
          <a:stretch/>
        </p:blipFill>
        <p:spPr>
          <a:xfrm>
            <a:off x="96378" y="3789040"/>
            <a:ext cx="2934269" cy="25095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7031"/>
            <a:ext cx="2965756" cy="222431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524" y="1347031"/>
            <a:ext cx="2579395" cy="279374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2" r="1967"/>
          <a:stretch/>
        </p:blipFill>
        <p:spPr>
          <a:xfrm>
            <a:off x="3118491" y="4117917"/>
            <a:ext cx="2639560" cy="21807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051" y="4169195"/>
            <a:ext cx="3129868" cy="210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4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3200"/>
              <a:t>Summer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60647"/>
            <a:ext cx="2294210" cy="40672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02002" y="3506644"/>
            <a:ext cx="2331071" cy="41376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62588" y="404664"/>
            <a:ext cx="3072342" cy="23042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" y="4750939"/>
            <a:ext cx="3542434" cy="21033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5" y="2796707"/>
            <a:ext cx="3347864" cy="22259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8883" y="741557"/>
            <a:ext cx="2196384" cy="38985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732" y="4327944"/>
            <a:ext cx="3199503" cy="239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7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/>
          <p:cNvPicPr>
            <a:picLocks noGrp="1" noChangeAspect="1"/>
          </p:cNvPicPr>
          <p:nvPr>
            <p:ph sz="quarter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57" b="28986"/>
          <a:stretch/>
        </p:blipFill>
        <p:spPr>
          <a:xfrm>
            <a:off x="4529737" y="1705260"/>
            <a:ext cx="3150849" cy="236335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1644201"/>
            <a:ext cx="3195156" cy="23963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Unforgetable</a:t>
            </a:r>
            <a:r>
              <a:rPr lang="fr-FR" dirty="0"/>
              <a:t> Moments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48" y="196741"/>
            <a:ext cx="2168159" cy="3843827"/>
          </a:xfrm>
          <a:prstGeom prst="rect">
            <a:avLst/>
          </a:prstGeom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999" y="260648"/>
            <a:ext cx="2040412" cy="36217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59" b="21193"/>
          <a:stretch/>
        </p:blipFill>
        <p:spPr>
          <a:xfrm>
            <a:off x="3059833" y="4384995"/>
            <a:ext cx="2141428" cy="19243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90"/>
          <a:stretch/>
        </p:blipFill>
        <p:spPr>
          <a:xfrm>
            <a:off x="5101956" y="4172573"/>
            <a:ext cx="4042044" cy="23042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7" y="4149080"/>
            <a:ext cx="3072340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998" y="3573016"/>
            <a:ext cx="3360373" cy="25202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Rotary Weekends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94" y="1489650"/>
            <a:ext cx="3227851" cy="2420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18" b="11099"/>
          <a:stretch/>
        </p:blipFill>
        <p:spPr>
          <a:xfrm>
            <a:off x="5039544" y="4974608"/>
            <a:ext cx="4104456" cy="18833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27"/>
          <a:stretch/>
        </p:blipFill>
        <p:spPr>
          <a:xfrm>
            <a:off x="6317960" y="1471854"/>
            <a:ext cx="2625962" cy="19571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629" y="3284984"/>
            <a:ext cx="3479371" cy="19597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35" y="1556792"/>
            <a:ext cx="2843808" cy="21328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6367" y="4193805"/>
            <a:ext cx="2747797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1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C325E8-1EC5-AC45-B2E5-DF04D49D9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Thankyou Rotary!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E134350-4F1E-2C4F-9509-651190F8D77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952" y="16288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994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14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EDA20D"/>
      </a:accent1>
      <a:accent2>
        <a:srgbClr val="9F2936"/>
      </a:accent2>
      <a:accent3>
        <a:srgbClr val="102876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11238</TotalTime>
  <Words>25</Words>
  <Application>Microsoft Office PowerPoint</Application>
  <PresentationFormat>On-screen Show (4:3)</PresentationFormat>
  <Paragraphs>16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Civic</vt:lpstr>
      <vt:lpstr> </vt:lpstr>
      <vt:lpstr>Host Families</vt:lpstr>
      <vt:lpstr>Rotary</vt:lpstr>
      <vt:lpstr>School </vt:lpstr>
      <vt:lpstr>Bordeaux </vt:lpstr>
      <vt:lpstr>EuroTour</vt:lpstr>
      <vt:lpstr>Summer</vt:lpstr>
      <vt:lpstr>Unforgetable Moments</vt:lpstr>
      <vt:lpstr>Rotary Weekends</vt:lpstr>
      <vt:lpstr>Thankyou Rotary!</vt:lpstr>
    </vt:vector>
  </TitlesOfParts>
  <Company>DEECD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</dc:title>
  <dc:creator>Administrator</dc:creator>
  <cp:lastModifiedBy>ITS</cp:lastModifiedBy>
  <cp:revision>60</cp:revision>
  <dcterms:created xsi:type="dcterms:W3CDTF">2017-04-03T20:57:40Z</dcterms:created>
  <dcterms:modified xsi:type="dcterms:W3CDTF">2018-02-21T23:42:22Z</dcterms:modified>
</cp:coreProperties>
</file>