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7" r:id="rId4"/>
    <p:sldId id="269" r:id="rId5"/>
    <p:sldId id="267" r:id="rId6"/>
    <p:sldId id="268" r:id="rId7"/>
    <p:sldId id="259" r:id="rId8"/>
    <p:sldId id="260" r:id="rId9"/>
    <p:sldId id="261" r:id="rId10"/>
    <p:sldId id="262" r:id="rId11"/>
    <p:sldId id="270" r:id="rId12"/>
    <p:sldId id="263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0F330-32DF-43E1-A008-BF093E37D231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9168A-F342-4593-97C2-8AFB969C99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9168A-F342-4593-97C2-8AFB969C99BB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66BFF-2514-4397-89FD-265AE2BE2517}" type="datetimeFigureOut">
              <a:rPr lang="en-US" smtClean="0"/>
              <a:pPr/>
              <a:t>5/17/2016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3299C-F87F-4B6D-8D45-0BE6089450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AU" b="1" dirty="0" smtClean="0"/>
              <a:t>ROTARY INTERNATIONAL’S</a:t>
            </a:r>
            <a:br>
              <a:rPr lang="en-AU" b="1" dirty="0" smtClean="0"/>
            </a:br>
            <a:r>
              <a:rPr lang="en-AU" b="1" dirty="0" smtClean="0"/>
              <a:t/>
            </a:r>
            <a:br>
              <a:rPr lang="en-AU" b="1" dirty="0" smtClean="0"/>
            </a:br>
            <a:r>
              <a:rPr lang="en-AU" b="1" dirty="0" smtClean="0"/>
              <a:t>COUNCIL ON LEGISLATION </a:t>
            </a:r>
            <a:br>
              <a:rPr lang="en-AU" b="1" dirty="0" smtClean="0"/>
            </a:br>
            <a:r>
              <a:rPr lang="en-AU" b="1" dirty="0" smtClean="0"/>
              <a:t>APRIL 2016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 dirty="0" smtClean="0"/>
              <a:t>Language translations: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1700808"/>
            <a:ext cx="8229600" cy="4525963"/>
          </a:xfrm>
        </p:spPr>
        <p:txBody>
          <a:bodyPr/>
          <a:lstStyle/>
          <a:p>
            <a:r>
              <a:rPr lang="en-AU" dirty="0" smtClean="0"/>
              <a:t>English</a:t>
            </a:r>
          </a:p>
          <a:p>
            <a:r>
              <a:rPr lang="en-AU" dirty="0" smtClean="0"/>
              <a:t>Spanish</a:t>
            </a:r>
          </a:p>
          <a:p>
            <a:r>
              <a:rPr lang="en-AU" dirty="0" smtClean="0"/>
              <a:t>Korean</a:t>
            </a:r>
          </a:p>
          <a:p>
            <a:r>
              <a:rPr lang="en-AU" dirty="0" smtClean="0"/>
              <a:t>Japanese</a:t>
            </a:r>
          </a:p>
          <a:p>
            <a:r>
              <a:rPr lang="en-AU" dirty="0" smtClean="0"/>
              <a:t>French</a:t>
            </a:r>
          </a:p>
          <a:p>
            <a:r>
              <a:rPr lang="en-AU" dirty="0" smtClean="0"/>
              <a:t>Mandarin</a:t>
            </a:r>
          </a:p>
          <a:p>
            <a:r>
              <a:rPr lang="en-AU" dirty="0" smtClean="0"/>
              <a:t>Portuguese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>
            <a:normAutofit/>
          </a:bodyPr>
          <a:lstStyle/>
          <a:p>
            <a:pPr algn="l"/>
            <a:r>
              <a:rPr lang="en-AU" dirty="0" smtClean="0"/>
              <a:t/>
            </a:r>
            <a:br>
              <a:rPr lang="en-AU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AU" dirty="0" smtClean="0"/>
              <a:t>KNOWLEDGE OF:</a:t>
            </a:r>
          </a:p>
          <a:p>
            <a:pPr>
              <a:buNone/>
            </a:pPr>
            <a:endParaRPr lang="en-AU" dirty="0" smtClean="0"/>
          </a:p>
          <a:p>
            <a:pPr marL="971550" lvl="1" indent="-514350"/>
            <a:r>
              <a:rPr lang="en-AU" dirty="0" smtClean="0"/>
              <a:t>R.I. Constitution</a:t>
            </a:r>
          </a:p>
          <a:p>
            <a:pPr marL="971550" lvl="1" indent="-514350"/>
            <a:r>
              <a:rPr lang="en-AU" dirty="0" smtClean="0"/>
              <a:t>R.I. By-laws</a:t>
            </a:r>
          </a:p>
          <a:p>
            <a:pPr marL="971550" lvl="1" indent="-514350"/>
            <a:r>
              <a:rPr lang="en-AU" dirty="0" smtClean="0"/>
              <a:t>R.I. Code of Policies</a:t>
            </a:r>
          </a:p>
          <a:p>
            <a:pPr marL="971550" lvl="1" indent="-514350"/>
            <a:r>
              <a:rPr lang="en-AU" dirty="0" smtClean="0"/>
              <a:t>Club Constitution</a:t>
            </a:r>
          </a:p>
          <a:p>
            <a:pPr marL="971550" lvl="1" indent="-514350"/>
            <a:r>
              <a:rPr lang="en-AU" dirty="0" smtClean="0"/>
              <a:t>Club By-laws</a:t>
            </a:r>
          </a:p>
          <a:p>
            <a:pPr marL="971550" lvl="1" indent="-514350"/>
            <a:r>
              <a:rPr lang="en-AU" dirty="0" smtClean="0"/>
              <a:t>Rotary Foundation Code of Policies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Attendees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AU" dirty="0" smtClean="0"/>
              <a:t>Multi-choice answer questionnaire on line 80% pass required before proceeding.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2 hours training session at Zone Institute in Melbourne.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One hour webinar. (on line)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Two hours training on site in Council Chamber prior to commencement of Council on Legislation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Council on Legislation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u="sng" dirty="0" smtClean="0"/>
              <a:t>Enactments</a:t>
            </a:r>
            <a:r>
              <a:rPr lang="en-AU" dirty="0" smtClean="0"/>
              <a:t>: </a:t>
            </a:r>
          </a:p>
          <a:p>
            <a:pPr>
              <a:buNone/>
            </a:pPr>
            <a:r>
              <a:rPr lang="en-AU" dirty="0" smtClean="0"/>
              <a:t>	Legislation that amends the constitutional documents: </a:t>
            </a:r>
            <a:r>
              <a:rPr lang="en-AU" i="1" dirty="0" smtClean="0"/>
              <a:t>(RI bylaw 7.010)</a:t>
            </a:r>
          </a:p>
          <a:p>
            <a:endParaRPr lang="en-AU" i="1" dirty="0" smtClean="0"/>
          </a:p>
          <a:p>
            <a:r>
              <a:rPr lang="en-AU" u="sng" dirty="0" smtClean="0"/>
              <a:t>Resolutions</a:t>
            </a:r>
            <a:r>
              <a:rPr lang="en-AU" dirty="0" smtClean="0"/>
              <a:t>:</a:t>
            </a:r>
          </a:p>
          <a:p>
            <a:pPr>
              <a:buNone/>
            </a:pPr>
            <a:r>
              <a:rPr lang="en-AU" dirty="0" smtClean="0"/>
              <a:t>	Legislation that does not amend the constitutional documents and makes recommendations to the R.I. Board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Legislation Groupings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06916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 smtClean="0"/>
              <a:t>Club Administration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Avenues of Service and Object of Rotary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Club Meetings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Attendance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Membership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RI Officers and Elections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Rotary International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R.I. Finances and per capita dues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Legislative Procedures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 smtClean="0"/>
              <a:t>Regular Legislation - Resolutions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rian\Pictures\Chicago &amp; San Fran May 2016\IMG_306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88640"/>
            <a:ext cx="8064896" cy="60486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31640" y="6165304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Voting on a piece of legislation – see translation booths on right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949280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en-AU" sz="1800" dirty="0" smtClean="0"/>
              <a:t>Debating an article of legislation from podium 2 – red light, time is up</a:t>
            </a:r>
            <a:endParaRPr lang="en-US" sz="1800" dirty="0"/>
          </a:p>
        </p:txBody>
      </p:sp>
      <p:pic>
        <p:nvPicPr>
          <p:cNvPr id="1026" name="Picture 2" descr="C:\Users\Brian\Pictures\Chicago &amp; San Fran May 2016\IMG_327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88640"/>
            <a:ext cx="7704856" cy="5778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7150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AU" sz="1800" dirty="0" smtClean="0"/>
              <a:t>Translation booths for the Council</a:t>
            </a:r>
            <a:endParaRPr lang="en-US" sz="1800" dirty="0"/>
          </a:p>
        </p:txBody>
      </p:sp>
      <p:pic>
        <p:nvPicPr>
          <p:cNvPr id="2050" name="Picture 2" descr="C:\Users\Brian\Pictures\Chicago &amp; San Fran May 2016\IMG_326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88640"/>
            <a:ext cx="7779932" cy="58349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02128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AU" sz="1800" dirty="0" smtClean="0"/>
              <a:t>Council Chamber during debate</a:t>
            </a:r>
            <a:endParaRPr lang="en-US" sz="1800" dirty="0"/>
          </a:p>
        </p:txBody>
      </p:sp>
      <p:pic>
        <p:nvPicPr>
          <p:cNvPr id="3074" name="Picture 2" descr="C:\Users\Brian\Pictures\Chicago &amp; San Fran May 2016\IMG_322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104477" cy="60783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/>
          <a:lstStyle/>
          <a:p>
            <a:r>
              <a:rPr lang="en-AU" dirty="0" smtClean="0"/>
              <a:t>Council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780928"/>
            <a:ext cx="8229600" cy="13967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AU" sz="5400" dirty="0" smtClean="0"/>
              <a:t>So what changed?</a:t>
            </a:r>
            <a:endParaRPr lang="en-US" sz="5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150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AU" sz="1800" dirty="0" smtClean="0"/>
              <a:t>Not all hard work – a quick visit to Rotary International Headquarters at Evanston.</a:t>
            </a:r>
            <a:endParaRPr lang="en-US" sz="1800" dirty="0"/>
          </a:p>
        </p:txBody>
      </p:sp>
      <p:pic>
        <p:nvPicPr>
          <p:cNvPr id="1026" name="Picture 2" descr="C:\Users\Brian\Pictures\Chicago &amp; San Fran May 2016\IMG_315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88640"/>
            <a:ext cx="7113837" cy="58329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45224"/>
            <a:ext cx="8229600" cy="1143000"/>
          </a:xfrm>
        </p:spPr>
        <p:txBody>
          <a:bodyPr>
            <a:normAutofit/>
          </a:bodyPr>
          <a:lstStyle/>
          <a:p>
            <a:r>
              <a:rPr lang="en-AU" sz="1800" dirty="0" smtClean="0"/>
              <a:t>A quiet chat with Paul Harris – he was non committal on a number of things.</a:t>
            </a:r>
            <a:endParaRPr lang="en-US" sz="1800" dirty="0"/>
          </a:p>
        </p:txBody>
      </p:sp>
      <p:pic>
        <p:nvPicPr>
          <p:cNvPr id="2050" name="Picture 2" descr="C:\Users\Brian\Pictures\Chicago &amp; San Fran May 2016\IMG_316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60648"/>
            <a:ext cx="4176464" cy="55686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7150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AU" sz="1800" dirty="0" smtClean="0"/>
              <a:t>The Boardroom of Rotary International</a:t>
            </a:r>
            <a:endParaRPr lang="en-US" sz="1800" dirty="0"/>
          </a:p>
        </p:txBody>
      </p:sp>
      <p:pic>
        <p:nvPicPr>
          <p:cNvPr id="3074" name="Picture 2" descr="C:\Users\Brian\Pictures\Chicago &amp; San Fran May 2016\IMG_318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88640"/>
            <a:ext cx="7776864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715000"/>
            <a:ext cx="8388424" cy="1143000"/>
          </a:xfrm>
        </p:spPr>
        <p:txBody>
          <a:bodyPr>
            <a:normAutofit/>
          </a:bodyPr>
          <a:lstStyle/>
          <a:p>
            <a:pPr algn="l"/>
            <a:r>
              <a:rPr lang="en-AU" sz="1800" dirty="0" smtClean="0"/>
              <a:t>The office of the R.I. President.</a:t>
            </a:r>
            <a:endParaRPr lang="en-US" sz="1800" dirty="0"/>
          </a:p>
        </p:txBody>
      </p:sp>
      <p:pic>
        <p:nvPicPr>
          <p:cNvPr id="4098" name="Picture 2" descr="C:\Users\Brian\Pictures\Chicago &amp; San Fran May 2016\IMG_318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88640"/>
            <a:ext cx="7584842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223</Words>
  <Application>Microsoft Office PowerPoint</Application>
  <PresentationFormat>On-screen Show (4:3)</PresentationFormat>
  <Paragraphs>65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ROTARY INTERNATIONAL’S  COUNCIL ON LEGISLATION  APRIL 2016</vt:lpstr>
      <vt:lpstr>Language translations:</vt:lpstr>
      <vt:lpstr> </vt:lpstr>
      <vt:lpstr>Attendees Training</vt:lpstr>
      <vt:lpstr>Council on Legislation</vt:lpstr>
      <vt:lpstr>Legislation Groupings</vt:lpstr>
      <vt:lpstr>Slide 7</vt:lpstr>
      <vt:lpstr>Debating an article of legislation from podium 2 – red light, time is up</vt:lpstr>
      <vt:lpstr>Translation booths for the Council</vt:lpstr>
      <vt:lpstr>Council Chamber during debate</vt:lpstr>
      <vt:lpstr>Council decisions</vt:lpstr>
      <vt:lpstr>Not all hard work – a quick visit to Rotary International Headquarters at Evanston.</vt:lpstr>
      <vt:lpstr>A quiet chat with Paul Harris – he was non committal on a number of things.</vt:lpstr>
      <vt:lpstr>The Boardroom of Rotary International</vt:lpstr>
      <vt:lpstr>The office of the R.I. President.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ROTARY INTERNATIONAL’S  COUNCIL ON LEGISLATION  APRIL 2016</dc:title>
  <dc:creator>Brian</dc:creator>
  <cp:lastModifiedBy>Brian</cp:lastModifiedBy>
  <cp:revision>24</cp:revision>
  <dcterms:created xsi:type="dcterms:W3CDTF">2016-05-11T07:00:06Z</dcterms:created>
  <dcterms:modified xsi:type="dcterms:W3CDTF">2016-05-17T04:28:16Z</dcterms:modified>
</cp:coreProperties>
</file>