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72" r:id="rId6"/>
    <p:sldId id="265" r:id="rId7"/>
    <p:sldId id="267" r:id="rId8"/>
    <p:sldId id="304" r:id="rId9"/>
    <p:sldId id="281" r:id="rId10"/>
    <p:sldId id="282" r:id="rId11"/>
    <p:sldId id="259" r:id="rId12"/>
    <p:sldId id="260" r:id="rId13"/>
    <p:sldId id="261" r:id="rId14"/>
    <p:sldId id="284" r:id="rId15"/>
    <p:sldId id="302" r:id="rId16"/>
    <p:sldId id="264" r:id="rId17"/>
    <p:sldId id="294" r:id="rId18"/>
    <p:sldId id="276" r:id="rId19"/>
    <p:sldId id="301" r:id="rId20"/>
    <p:sldId id="279" r:id="rId21"/>
    <p:sldId id="288" r:id="rId22"/>
    <p:sldId id="278" r:id="rId23"/>
    <p:sldId id="292" r:id="rId24"/>
    <p:sldId id="293" r:id="rId25"/>
    <p:sldId id="280" r:id="rId26"/>
    <p:sldId id="289" r:id="rId27"/>
    <p:sldId id="291" r:id="rId28"/>
    <p:sldId id="283" r:id="rId29"/>
    <p:sldId id="290" r:id="rId30"/>
    <p:sldId id="273" r:id="rId31"/>
    <p:sldId id="295" r:id="rId32"/>
    <p:sldId id="274" r:id="rId33"/>
    <p:sldId id="275" r:id="rId34"/>
    <p:sldId id="296" r:id="rId35"/>
    <p:sldId id="300" r:id="rId36"/>
    <p:sldId id="303" r:id="rId37"/>
    <p:sldId id="269" r:id="rId38"/>
    <p:sldId id="270" r:id="rId39"/>
    <p:sldId id="298" r:id="rId40"/>
    <p:sldId id="299" r:id="rId41"/>
    <p:sldId id="266" r:id="rId42"/>
    <p:sldId id="268" r:id="rId43"/>
    <p:sldId id="297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1564A-3A82-4447-B243-2424A6D3E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C5E99-B9F0-4D6E-989F-6194B5DB6C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F2548-B5C9-45CF-A9CC-5FC0DEDB8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ABA9F-84EA-4D30-8514-B815E8101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07FD8-504F-4768-885B-B9DBED8C2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9822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2561A-CB38-4D06-BB59-AF0CBD8AE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B29DE-29F8-4FD1-9940-DB74053A0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EDAB8-233E-46F4-B41F-57251D168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786FE-2D8D-4A69-87B4-A31B441BB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A6E41-A6CB-480A-BE8A-536B84499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3547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3F2CD-6B8C-4C79-918A-CFD288FA4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34AF2-5B2E-4B52-8171-9EC8DF781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6F287-C69C-4946-9F34-C63AA819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73DFB-B788-4957-930D-90B71448A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FB792-D22F-48FF-901D-AEEE73E77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180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83631-512E-490D-B608-B101CE93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05DE1-BED6-4FBB-933C-5E6EC6CF3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487FB7-E459-494E-AEE9-07EB857A0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9B786-7464-4334-8A45-3E9B4A9B8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E2750-18F8-43DA-B021-1BEE1AFC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9B03A7-359D-4091-BDE7-8A782DEB1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0756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50F88-F9BC-4A17-8029-FE189AD85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C752B-A942-41BF-AEF6-68F1DEF7B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E0584-D27C-42EA-86DE-ED5EEE9BB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8F1940-8C7F-4899-BFD1-69B325AC6B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C50231-6D1A-435F-9465-5220989FC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D70CCC-2233-4B20-9EF9-C4B5A7CF0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263339-B802-4F4E-BCB5-7C549D869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188DB1-828B-4078-A200-E077886D0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9791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C68FF-222A-4228-86E4-D582F00BB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20C8DA-8558-499C-84E5-027740ED9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A9DB5E-AA65-4DAB-AB3E-08C4F987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26D8D1-B3B5-4D44-9B67-00BF1B1F4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301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264C6F-D91E-43EB-9D16-9260AF057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5446D4-10F8-4DAA-944F-BE8277DF9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7819A6-DF0D-45FF-90D4-4B6A6FCC0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3153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04D57-F7B7-43F4-A633-EE3D248E3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34F3A-674E-4BAB-B487-58BEE8416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7C4C6-DDCE-44FE-BC76-B42E0BDB1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1D40A-D2E4-43D3-9C46-622FFF61F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AFD875-BCCB-4F14-A460-6BF59EBF6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193A7-1012-4D09-BEE1-3CB053A06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7152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BD4D5-AA49-4852-92F2-4FD599941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3ACB58-D7CA-4088-BEB8-E79789B38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EE389-B226-4CE9-90CF-0EF356CE8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1468C-2D54-41F3-B7A2-28A7EB190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CFFBD0-D82D-454F-ADC8-9888D2B06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2480CA-F7C8-46CD-B69C-F0961956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2275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610A4-022C-4094-8E10-A7D7944FF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A450D3-9A20-4B3B-81EB-E6864A2AD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646A9-DBAC-43C2-A99D-58AF66135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CABC8-8A9F-4773-8FAA-E7BCDE1AA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41B16-EC49-44CB-9247-66D6BDB2A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01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8CF6F-5DAD-46AE-BCEB-1B3AFD73F8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AC285-8375-4FAE-92A1-ED210FFB3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68E14-10C4-4A98-B284-121ED30EA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EB41A-9C19-454F-8613-0E11B9B8D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7EBBA-B60E-44F0-B50E-5C7EDFD76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457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5B792B-86AB-405C-9BCD-F1828EEC0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C044F2-05C9-427D-9C8E-23DE0ABCF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3527C-A9ED-41B7-A826-CC948BC738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876BB-63B8-461D-ABE0-0235F2BE1357}" type="datetimeFigureOut">
              <a:rPr lang="en-AU" smtClean="0"/>
              <a:t>08/07/2019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E7CC8-41AC-4139-873E-2B93ECD32B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04197-398A-4A69-9602-A4F36D507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73253-582B-4EEC-9F91-9776EDD53D4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128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google.com.au/url?sa=i&amp;rct=j&amp;q=&amp;esrc=s&amp;source=images&amp;cd=&amp;ved=2ahUKEwiuiLbOuKTjAhXJfH0KHWC6DiEQjRx6BAgBEAU&amp;url=https%3A%2F%2Fwww.hyatt.com%2Fen-US%2Fhotel%2Faustralia%2Fhyatt-hotel-canberra-a-park-hyatt-hotel%2Fcanbe&amp;psig=AOvVaw0Ym48SZEQMgg_gkbFFfPkk&amp;ust=1562645010493381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google.com.au/url?sa=i&amp;rct=j&amp;q=&amp;esrc=s&amp;source=images&amp;cd=&amp;ved=2ahUKEwjRrJqf4KTjAhUUdysKHUEpB2MQjRx6BAgBEAU&amp;url=https%3A%2F%2Fwww.barnesandnoble.com%2Fw%2Fi-cant-keep-calm-im-turning-50-birthday-gift-notebook-penelope-pewter%2F1128111362&amp;psig=AOvVaw1a3f1CC3ehfu-h6PQiyLXs&amp;ust=1562655640169693" TargetMode="Externa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erson&#10;&#10;Description automatically generated">
            <a:extLst>
              <a:ext uri="{FF2B5EF4-FFF2-40B4-BE49-F238E27FC236}">
                <a16:creationId xmlns:a16="http://schemas.microsoft.com/office/drawing/2014/main" id="{BC1E22F7-4449-4D38-BB81-646B0214D7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/>
          <a:stretch/>
        </p:blipFill>
        <p:spPr>
          <a:xfrm rot="54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4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EF61B1-B803-429B-9C62-A138472CBA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69167" y="1913952"/>
            <a:ext cx="6876661" cy="134275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I WAS MEANT TO BE 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A CHARTERED ACCOUNTANT</a:t>
            </a:r>
          </a:p>
        </p:txBody>
      </p:sp>
      <p:cxnSp>
        <p:nvCxnSpPr>
          <p:cNvPr id="15" name="Straight Connector 1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A59C2B5C-81E2-4373-9985-3E355CA19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177" y="3417573"/>
            <a:ext cx="5196529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1800" dirty="0"/>
              <a:t>    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The Life Talk and Life Lessons</a:t>
            </a:r>
          </a:p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of Hugh Stowell</a:t>
            </a:r>
          </a:p>
        </p:txBody>
      </p:sp>
    </p:spTree>
    <p:extLst>
      <p:ext uri="{BB962C8B-B14F-4D97-AF65-F5344CB8AC3E}">
        <p14:creationId xmlns:p14="http://schemas.microsoft.com/office/powerpoint/2010/main" val="2910196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9" name="Content Placeholder 8" descr="A person in a white shirt and black hair&#10;&#10;Description automatically generated">
            <a:extLst>
              <a:ext uri="{FF2B5EF4-FFF2-40B4-BE49-F238E27FC236}">
                <a16:creationId xmlns:a16="http://schemas.microsoft.com/office/drawing/2014/main" id="{2550240E-84E4-4C29-89E4-813B72FE8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6" r="1" b="9147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5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5" name="Content Placeholder 4" descr="A person holding a fish&#10;&#10;Description automatically generated">
            <a:extLst>
              <a:ext uri="{FF2B5EF4-FFF2-40B4-BE49-F238E27FC236}">
                <a16:creationId xmlns:a16="http://schemas.microsoft.com/office/drawing/2014/main" id="{1ECFD754-A9B7-4F59-A3EF-346F00EE1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4" r="1" b="20244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63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5" name="Content Placeholder 4" descr="A picture containing table, indoor&#10;&#10;Description automatically generated">
            <a:extLst>
              <a:ext uri="{FF2B5EF4-FFF2-40B4-BE49-F238E27FC236}">
                <a16:creationId xmlns:a16="http://schemas.microsoft.com/office/drawing/2014/main" id="{1CD10F5E-BE9E-45B2-AC5C-89C587596F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7" r="1" b="10679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682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5" name="Content Placeholder 4" descr="A person in a wedding dress&#10;&#10;Description automatically generated">
            <a:extLst>
              <a:ext uri="{FF2B5EF4-FFF2-40B4-BE49-F238E27FC236}">
                <a16:creationId xmlns:a16="http://schemas.microsoft.com/office/drawing/2014/main" id="{8EA4A74E-8C51-4C18-B642-5F460D6231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7751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04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wall&#10;&#10;Description automatically generated">
            <a:extLst>
              <a:ext uri="{FF2B5EF4-FFF2-40B4-BE49-F238E27FC236}">
                <a16:creationId xmlns:a16="http://schemas.microsoft.com/office/drawing/2014/main" id="{20413519-FD75-44C1-AB91-E65892B8C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643466"/>
            <a:ext cx="4178300" cy="5571067"/>
          </a:xfrm>
          <a:prstGeom prst="rect">
            <a:avLst/>
          </a:prstGeom>
          <a:ln w="88900" cap="sq" cmpd="thickThin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03343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AE1C4-396A-4742-8E2D-4AF2F89F6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4" descr="A picture containing wall&#10;&#10;Description automatically generated">
            <a:extLst>
              <a:ext uri="{FF2B5EF4-FFF2-40B4-BE49-F238E27FC236}">
                <a16:creationId xmlns:a16="http://schemas.microsoft.com/office/drawing/2014/main" id="{F16579C8-E04A-478C-9888-0C9249F3E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940" y="643466"/>
            <a:ext cx="4178300" cy="5571067"/>
          </a:xfrm>
          <a:prstGeom prst="rect">
            <a:avLst/>
          </a:prstGeom>
          <a:ln w="88900" cap="sq" cmpd="thickThin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Content Placeholder 4" descr="A picture containing wall&#10;&#10;Description automatically generated">
            <a:extLst>
              <a:ext uri="{FF2B5EF4-FFF2-40B4-BE49-F238E27FC236}">
                <a16:creationId xmlns:a16="http://schemas.microsoft.com/office/drawing/2014/main" id="{7E834D74-5C01-4329-9124-6A5BA1A0D2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40" y="643467"/>
            <a:ext cx="4178300" cy="5571066"/>
          </a:xfrm>
          <a:prstGeom prst="rect">
            <a:avLst/>
          </a:prstGeom>
          <a:ln w="88900" cap="sq" cmpd="thickThin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76065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93FD7476-999C-485C-BB24-AB3070EFB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" b="1388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19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DB5D7-4DD7-4062-AB78-150E7AEB1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Content Placeholder 4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1FC019F6-5E4E-4649-86CF-801AB6D48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" y="628650"/>
            <a:ext cx="10355579" cy="5966460"/>
          </a:xfrm>
        </p:spPr>
      </p:pic>
    </p:spTree>
    <p:extLst>
      <p:ext uri="{BB962C8B-B14F-4D97-AF65-F5344CB8AC3E}">
        <p14:creationId xmlns:p14="http://schemas.microsoft.com/office/powerpoint/2010/main" val="38944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mall boat in a body of water&#10;&#10;Description automatically generated">
            <a:extLst>
              <a:ext uri="{FF2B5EF4-FFF2-40B4-BE49-F238E27FC236}">
                <a16:creationId xmlns:a16="http://schemas.microsoft.com/office/drawing/2014/main" id="{0D8C0552-C1F2-4019-8E06-6A8C89E89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95" b="420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56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00CB7-54BF-481D-A45D-7704738D3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D67148B-748B-4596-A5C0-F9D01E119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576" y="723900"/>
            <a:ext cx="5924550" cy="5638800"/>
          </a:xfrm>
        </p:spPr>
      </p:pic>
    </p:spTree>
    <p:extLst>
      <p:ext uri="{BB962C8B-B14F-4D97-AF65-F5344CB8AC3E}">
        <p14:creationId xmlns:p14="http://schemas.microsoft.com/office/powerpoint/2010/main" val="1632991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B832E-CD92-4DA0-91CE-02ECE27CC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Content Placeholder 4" descr="A person riding a motorcycle down a dirt road&#10;&#10;Description automatically generated">
            <a:extLst>
              <a:ext uri="{FF2B5EF4-FFF2-40B4-BE49-F238E27FC236}">
                <a16:creationId xmlns:a16="http://schemas.microsoft.com/office/drawing/2014/main" id="{6BC7E2AD-B63E-44EA-B9FD-9FB53CE81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365125"/>
            <a:ext cx="10144124" cy="6127750"/>
          </a:xfrm>
        </p:spPr>
      </p:pic>
    </p:spTree>
    <p:extLst>
      <p:ext uri="{BB962C8B-B14F-4D97-AF65-F5344CB8AC3E}">
        <p14:creationId xmlns:p14="http://schemas.microsoft.com/office/powerpoint/2010/main" val="1385705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3CE8D-65D7-4E88-8DC5-71B44ABED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Content Placeholder 5" descr="A plane parked on the side of a road&#10;&#10;Description automatically generated">
            <a:extLst>
              <a:ext uri="{FF2B5EF4-FFF2-40B4-BE49-F238E27FC236}">
                <a16:creationId xmlns:a16="http://schemas.microsoft.com/office/drawing/2014/main" id="{9E82315F-CED6-4FB5-A11E-15E015D7AA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" y="365125"/>
            <a:ext cx="10298430" cy="5803741"/>
          </a:xfrm>
        </p:spPr>
      </p:pic>
    </p:spTree>
    <p:extLst>
      <p:ext uri="{BB962C8B-B14F-4D97-AF65-F5344CB8AC3E}">
        <p14:creationId xmlns:p14="http://schemas.microsoft.com/office/powerpoint/2010/main" val="720755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AA84EDF-4504-4CDF-AF74-0FC421454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3045368" y="1977390"/>
            <a:ext cx="6105194" cy="805892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Life Lesson</a:t>
            </a:r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BFD3974-CD85-4555-A540-9BE37F5C2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4690" y="3268980"/>
            <a:ext cx="5911942" cy="284940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When someone puts a road block in front of you in your life look around it and see if you cannot find a positive on the other side </a:t>
            </a:r>
            <a:endParaRPr lang="en-AU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170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ree, grass, outdoor, sky&#10;&#10;Description automatically generated">
            <a:extLst>
              <a:ext uri="{FF2B5EF4-FFF2-40B4-BE49-F238E27FC236}">
                <a16:creationId xmlns:a16="http://schemas.microsoft.com/office/drawing/2014/main" id="{D0870651-DCCE-4E05-85AB-B273B184E2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408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780424B0-3276-4BC6-A94E-2873909028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4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A3AD75-E4DF-43CC-B7E0-244F8DCD4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10538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Life Lesson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E39BD7-059E-4B3C-81D2-21257D5FD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5368" y="3509010"/>
            <a:ext cx="6105194" cy="1247787"/>
          </a:xfr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Have the courage to change course even if others disagree with you</a:t>
            </a:r>
          </a:p>
        </p:txBody>
      </p:sp>
    </p:spTree>
    <p:extLst>
      <p:ext uri="{BB962C8B-B14F-4D97-AF65-F5344CB8AC3E}">
        <p14:creationId xmlns:p14="http://schemas.microsoft.com/office/powerpoint/2010/main" val="545088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icture containing building, outdoor, water, sky&#10;&#10;Description automatically generated">
            <a:extLst>
              <a:ext uri="{FF2B5EF4-FFF2-40B4-BE49-F238E27FC236}">
                <a16:creationId xmlns:a16="http://schemas.microsoft.com/office/drawing/2014/main" id="{5DB692CF-26D8-4D35-B42C-12E34C1F0D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34" b="1519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69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a fish&#10;&#10;Description automatically generated">
            <a:extLst>
              <a:ext uri="{FF2B5EF4-FFF2-40B4-BE49-F238E27FC236}">
                <a16:creationId xmlns:a16="http://schemas.microsoft.com/office/drawing/2014/main" id="{1ECFD754-A9B7-4F59-A3EF-346F00EE16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4" r="1" b="20244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89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erson in a white shirt and black hair&#10;&#10;Description automatically generated">
            <a:extLst>
              <a:ext uri="{FF2B5EF4-FFF2-40B4-BE49-F238E27FC236}">
                <a16:creationId xmlns:a16="http://schemas.microsoft.com/office/drawing/2014/main" id="{2550240E-84E4-4C29-89E4-813B72FE8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6" r="1" b="9147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78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AA84EDF-4504-4CDF-AF74-0FC4214543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98528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Life Lesson</a:t>
            </a:r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BFD3974-CD85-4555-A540-9BE37F5C2C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3577590"/>
            <a:ext cx="6105194" cy="1179207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Exceed a person’s expectations without looking for accolades or reward </a:t>
            </a:r>
            <a:endParaRPr lang="en-AU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775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 descr="Image result for park hyatt canberra">
            <a:hlinkClick r:id="rId2"/>
            <a:extLst>
              <a:ext uri="{FF2B5EF4-FFF2-40B4-BE49-F238E27FC236}">
                <a16:creationId xmlns:a16="http://schemas.microsoft.com/office/drawing/2014/main" id="{6B99EA7A-B59F-49C9-9815-36B09D821A0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5" r="1" b="1"/>
          <a:stretch/>
        </p:blipFill>
        <p:spPr bwMode="auto">
          <a:xfrm rot="21480000">
            <a:off x="1137837" y="1003258"/>
            <a:ext cx="9916327" cy="47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154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in a wedding dress&#10;&#10;Description automatically generated">
            <a:extLst>
              <a:ext uri="{FF2B5EF4-FFF2-40B4-BE49-F238E27FC236}">
                <a16:creationId xmlns:a16="http://schemas.microsoft.com/office/drawing/2014/main" id="{8EA4A74E-8C51-4C18-B642-5F460D6231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7751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75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901E164-3804-45A6-B31B-78488BEA3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973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Life Lesson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75E2F6-9C07-4148-BFF9-6F13F109A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5368" y="3520440"/>
            <a:ext cx="6105194" cy="1236357"/>
          </a:xfr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No matter how difficult it may seem at the time always tell </a:t>
            </a:r>
          </a:p>
          <a:p>
            <a:pPr algn="ctr"/>
            <a:r>
              <a:rPr lang="en-US" sz="3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the truth</a:t>
            </a:r>
          </a:p>
        </p:txBody>
      </p:sp>
    </p:spTree>
    <p:extLst>
      <p:ext uri="{BB962C8B-B14F-4D97-AF65-F5344CB8AC3E}">
        <p14:creationId xmlns:p14="http://schemas.microsoft.com/office/powerpoint/2010/main" val="24053268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able, indoor&#10;&#10;Description automatically generated">
            <a:extLst>
              <a:ext uri="{FF2B5EF4-FFF2-40B4-BE49-F238E27FC236}">
                <a16:creationId xmlns:a16="http://schemas.microsoft.com/office/drawing/2014/main" id="{1CD10F5E-BE9E-45B2-AC5C-89C587596F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7" r="1" b="10679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55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D48790E-5601-4D47-8410-F04E0321BB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Life Lesson</a:t>
            </a:r>
            <a:br>
              <a:rPr lang="en-US" sz="4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457F0D2-C054-4D4D-ADEE-4AA742ECEA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3303270"/>
            <a:ext cx="6105194" cy="1453527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Sometimes no matter how prepared you think you are you will be thrown a curve ball. It is how you adapt and recover that matters </a:t>
            </a:r>
            <a:endParaRPr lang="en-AU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8487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wall&#10;&#10;Description automatically generated">
            <a:extLst>
              <a:ext uri="{FF2B5EF4-FFF2-40B4-BE49-F238E27FC236}">
                <a16:creationId xmlns:a16="http://schemas.microsoft.com/office/drawing/2014/main" id="{20413519-FD75-44C1-AB91-E65892B8C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643466"/>
            <a:ext cx="4178300" cy="5571067"/>
          </a:xfrm>
          <a:prstGeom prst="rect">
            <a:avLst/>
          </a:prstGeom>
          <a:ln w="88900" cap="sq" cmpd="thickThin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07223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AE1C4-396A-4742-8E2D-4AF2F89F6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4" descr="A picture containing wall&#10;&#10;Description automatically generated">
            <a:extLst>
              <a:ext uri="{FF2B5EF4-FFF2-40B4-BE49-F238E27FC236}">
                <a16:creationId xmlns:a16="http://schemas.microsoft.com/office/drawing/2014/main" id="{F16579C8-E04A-478C-9888-0C9249F3E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940" y="643466"/>
            <a:ext cx="4178300" cy="5571067"/>
          </a:xfrm>
          <a:prstGeom prst="rect">
            <a:avLst/>
          </a:prstGeom>
          <a:ln w="88900" cap="sq" cmpd="thickThin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Content Placeholder 4" descr="A picture containing wall&#10;&#10;Description automatically generated">
            <a:extLst>
              <a:ext uri="{FF2B5EF4-FFF2-40B4-BE49-F238E27FC236}">
                <a16:creationId xmlns:a16="http://schemas.microsoft.com/office/drawing/2014/main" id="{7E834D74-5C01-4329-9124-6A5BA1A0D2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40" y="643467"/>
            <a:ext cx="4178300" cy="5571066"/>
          </a:xfrm>
          <a:prstGeom prst="rect">
            <a:avLst/>
          </a:prstGeom>
          <a:ln w="88900" cap="sq" cmpd="thickThin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389460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2C7E77C-AAB3-4846-BD89-DDC15E8D28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5368" y="2043663"/>
            <a:ext cx="6105194" cy="114530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Life Lesson</a:t>
            </a:r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1D5E3F3-A2D4-4B28-A8D0-61E2BA3F8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5368" y="3669032"/>
            <a:ext cx="6105194" cy="1087766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Aspire to be great at what you do and when you achieve it do it again even better </a:t>
            </a:r>
            <a:endParaRPr lang="en-AU" sz="3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637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23615-A73C-4889-9200-8914DAF0A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The Commonwealth Club</a:t>
            </a:r>
            <a:endParaRPr lang="en-A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982F4BB-DE5C-4F77-85D0-468B74212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endParaRPr lang="en-US" sz="1800" dirty="0"/>
          </a:p>
          <a:p>
            <a:pPr marL="0" indent="0" algn="ctr">
              <a:buNone/>
            </a:pPr>
            <a:endParaRPr lang="en-US" sz="36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chemeClr val="accent5">
                    <a:lumMod val="50000"/>
                  </a:schemeClr>
                </a:solidFill>
              </a:rPr>
              <a:t>Canberra</a:t>
            </a:r>
          </a:p>
        </p:txBody>
      </p:sp>
      <p:pic>
        <p:nvPicPr>
          <p:cNvPr id="8" name="Content Placeholder 4" descr="A house with trees in the background&#10;&#10;Description automatically generated">
            <a:extLst>
              <a:ext uri="{FF2B5EF4-FFF2-40B4-BE49-F238E27FC236}">
                <a16:creationId xmlns:a16="http://schemas.microsoft.com/office/drawing/2014/main" id="{C1FC2335-B0D1-49D1-B187-A724F20724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7" r="10584" b="-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471463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FD9DBAD-D12C-4E77-9C2A-988E5A89C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13053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Life Lesson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F4AC67-53E7-48BA-9EA2-92DC83CA8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5368" y="3657600"/>
            <a:ext cx="6105194" cy="1099197"/>
          </a:xfr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When you come to a fork in the road in life do not be afraid to take the road less travelled </a:t>
            </a:r>
          </a:p>
        </p:txBody>
      </p:sp>
    </p:spTree>
    <p:extLst>
      <p:ext uri="{BB962C8B-B14F-4D97-AF65-F5344CB8AC3E}">
        <p14:creationId xmlns:p14="http://schemas.microsoft.com/office/powerpoint/2010/main" val="433583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6F982-A381-4B82-8ADE-3536FFA6A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The </a:t>
            </a: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Australian</a:t>
            </a: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Club</a:t>
            </a:r>
            <a:endParaRPr lang="en-A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63FB1FB-17EA-41F4-ABD0-8FB25F046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 algn="ctr">
              <a:buNone/>
            </a:pPr>
            <a:r>
              <a:rPr lang="en-US" sz="3600" dirty="0">
                <a:solidFill>
                  <a:schemeClr val="accent5">
                    <a:lumMod val="50000"/>
                  </a:schemeClr>
                </a:solidFill>
              </a:rPr>
              <a:t>Sydney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EEE9F72-A5FB-44CC-A072-F4DFF7CE2F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8"/>
          <a:stretch/>
        </p:blipFill>
        <p:spPr>
          <a:xfrm>
            <a:off x="6090612" y="10"/>
            <a:ext cx="6101387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874188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4BFA2-623B-4ACC-A6A5-E49302D73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5127031" cy="167660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The </a:t>
            </a: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Weld Club</a:t>
            </a:r>
            <a:endParaRPr lang="en-A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C1B3380-FA4A-4342-A96A-E732DC3A6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5127029" cy="3785419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 algn="ctr">
              <a:buNone/>
            </a:pPr>
            <a:r>
              <a:rPr lang="en-US" sz="3600" dirty="0">
                <a:solidFill>
                  <a:schemeClr val="accent5">
                    <a:lumMod val="50000"/>
                  </a:schemeClr>
                </a:solidFill>
              </a:rPr>
              <a:t>Perth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BF9D1680-CA93-4C6B-813B-2A0740B551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6" r="23807" b="-1"/>
          <a:stretch/>
        </p:blipFill>
        <p:spPr>
          <a:xfrm>
            <a:off x="6090612" y="10"/>
            <a:ext cx="6101387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662900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E5FBDDD-C084-4865-870A-51D715155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88241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Life Lesson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33A9E1-BCC8-40B5-9166-5A0A86B08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5368" y="3509010"/>
            <a:ext cx="6105194" cy="1247787"/>
          </a:xfr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The Secret to Life is Making</a:t>
            </a:r>
          </a:p>
          <a:p>
            <a:pPr algn="ctr"/>
            <a:r>
              <a:rPr lang="en-US" sz="36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Your Vocation your Vacation</a:t>
            </a:r>
          </a:p>
        </p:txBody>
      </p:sp>
    </p:spTree>
    <p:extLst>
      <p:ext uri="{BB962C8B-B14F-4D97-AF65-F5344CB8AC3E}">
        <p14:creationId xmlns:p14="http://schemas.microsoft.com/office/powerpoint/2010/main" val="37718824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A1F1E-3E48-444F-A24D-395990B2E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766F5-0B8C-4659-8713-A7AA065FD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/>
          <a:p>
            <a:endParaRPr lang="en-AU"/>
          </a:p>
        </p:txBody>
      </p:sp>
      <p:pic>
        <p:nvPicPr>
          <p:cNvPr id="2050" name="Picture 2" descr="Image result for turning 50">
            <a:hlinkClick r:id="rId2"/>
            <a:extLst>
              <a:ext uri="{FF2B5EF4-FFF2-40B4-BE49-F238E27FC236}">
                <a16:creationId xmlns:a16="http://schemas.microsoft.com/office/drawing/2014/main" id="{C3477B7D-FAC3-44E2-A975-DC1C4204E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240" y="365760"/>
            <a:ext cx="5692140" cy="609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076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12B12-CE5B-48A2-8E8C-B5D8650A9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AU" sz="8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864B2-9BED-43A9-8B7F-0ADF2B86B3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D9F74DB-0F3A-42BD-825A-D20B471F2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108" y="0"/>
            <a:ext cx="65357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2893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13F8C-873B-4CF9-8C1A-EC8395375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Cambodia </a:t>
            </a:r>
            <a:br>
              <a:rPr lang="en-US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2015</a:t>
            </a:r>
            <a:endParaRPr lang="en-A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9F79BFE-F779-4E3B-9F76-213329D34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endParaRPr lang="en-US" sz="1800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3C11B1A1-5DE1-42FA-87E9-A040D55F23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3" r="-1" b="-1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25916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EE89D7C-A59E-485F-ADF9-4A019C481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51467" cy="167660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Cambodia </a:t>
            </a: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2015</a:t>
            </a:r>
            <a:endParaRPr lang="en-A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4D12B5-C9FF-4EE4-89EB-0DF89E63B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651466" cy="3785419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Redefined my definition of poverty </a:t>
            </a:r>
          </a:p>
          <a:p>
            <a:pPr algn="ctr"/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Changed my life priorities</a:t>
            </a:r>
          </a:p>
          <a:p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Reinforced my commitment to Rotary</a:t>
            </a:r>
          </a:p>
          <a:p>
            <a:pPr algn="ctr"/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endParaRPr lang="en-US" sz="1800" dirty="0"/>
          </a:p>
        </p:txBody>
      </p:sp>
      <p:pic>
        <p:nvPicPr>
          <p:cNvPr id="8" name="Content Placeholder 4" descr="A group of people holding wine glasses&#10;&#10;Description automatically generated">
            <a:extLst>
              <a:ext uri="{FF2B5EF4-FFF2-40B4-BE49-F238E27FC236}">
                <a16:creationId xmlns:a16="http://schemas.microsoft.com/office/drawing/2014/main" id="{5E68AFF8-DEC5-45F5-BBFC-1D2ADA8AA12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420"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681498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40EB30C-5A31-4FED-BB8A-8A2A10B9A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4"/>
            <a:ext cx="6105194" cy="95146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Life Lesson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FB68EE-5960-42CA-B3BE-BC2AEE2A2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5368" y="3200400"/>
            <a:ext cx="6105194" cy="1556397"/>
          </a:xfr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We make a living by what we get. We make a life by what we give.” ―</a:t>
            </a:r>
            <a:r>
              <a:rPr lang="en-US" sz="3600" i="1" dirty="0">
                <a:solidFill>
                  <a:schemeClr val="bg1"/>
                </a:solidFill>
              </a:rPr>
              <a:t>Winston S. Churchill</a:t>
            </a:r>
            <a:endParaRPr lang="en-US" sz="3600" kern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0745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590A9-28EF-4697-9A98-7B76D4D36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8" y="640080"/>
            <a:ext cx="6747031" cy="2886891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 err="1"/>
              <a:t>Chaine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des </a:t>
            </a:r>
            <a:br>
              <a:rPr lang="en-US" dirty="0"/>
            </a:br>
            <a:r>
              <a:rPr lang="en-US" dirty="0" err="1"/>
              <a:t>Rotisseurs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C78948-6D37-491E-9A6E-1A2D666CC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7329" y="4796852"/>
            <a:ext cx="6274590" cy="1421068"/>
          </a:xfrm>
          <a:noFill/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endParaRPr lang="en-US" sz="1700" dirty="0">
              <a:solidFill>
                <a:schemeClr val="tx1"/>
              </a:solidFill>
            </a:endParaRPr>
          </a:p>
          <a:p>
            <a:endParaRPr lang="en-US" sz="1700" dirty="0">
              <a:solidFill>
                <a:schemeClr val="tx1"/>
              </a:solidFill>
            </a:endParaRPr>
          </a:p>
          <a:p>
            <a:endParaRPr lang="en-US" sz="1700" dirty="0">
              <a:solidFill>
                <a:schemeClr val="tx1"/>
              </a:solidFill>
            </a:endParaRPr>
          </a:p>
          <a:p>
            <a:pPr algn="ctr"/>
            <a:r>
              <a:rPr lang="en-US" sz="3600" dirty="0">
                <a:solidFill>
                  <a:srgbClr val="7030A0"/>
                </a:solidFill>
              </a:rPr>
              <a:t>Established 1248</a:t>
            </a:r>
          </a:p>
        </p:txBody>
      </p:sp>
      <p:pic>
        <p:nvPicPr>
          <p:cNvPr id="5" name="Picture 4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CCBF5040-0128-4703-B6D8-EB390EF782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6271"/>
          <a:stretch/>
        </p:blipFill>
        <p:spPr>
          <a:xfrm>
            <a:off x="1" y="10"/>
            <a:ext cx="465429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709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0E91C-F93D-4F52-9CD0-E2198E441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09C63C-C3A5-41DB-B90F-938A87A44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28950" y="-895348"/>
            <a:ext cx="5629274" cy="8867777"/>
          </a:xfrm>
          <a:prstGeom prst="rect">
            <a:avLst/>
          </a:prstGeom>
          <a:ln w="88900" cap="sq" cmpd="thickThin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226859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C7FF834-B204-4967-8D47-8BB36EAF0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80A22D-61EA-43E3-BD94-3E39CF902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3E5DCC-F2D5-42FF-AFB4-9E719FFC1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633" y="4380912"/>
            <a:ext cx="8148734" cy="1069270"/>
          </a:xfrm>
          <a:solidFill>
            <a:srgbClr val="FFFFFF"/>
          </a:solidFill>
          <a:ln w="31750" cap="sq">
            <a:solidFill>
              <a:srgbClr val="5E5E52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Chairman 2019-2022</a:t>
            </a:r>
            <a:endParaRPr lang="en-AU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75518196-7CD9-4A24-B998-8D5A3899D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230" y="546100"/>
            <a:ext cx="6217919" cy="3648710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8CE50D-DE45-4B6F-8842-994D893CD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5542925"/>
            <a:ext cx="7729728" cy="768975"/>
          </a:xfrm>
        </p:spPr>
        <p:txBody>
          <a:bodyPr>
            <a:normAutofit/>
          </a:bodyPr>
          <a:lstStyle/>
          <a:p>
            <a:pPr algn="ctr"/>
            <a:endParaRPr lang="en-US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3904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person&#10;&#10;Description automatically generated">
            <a:extLst>
              <a:ext uri="{FF2B5EF4-FFF2-40B4-BE49-F238E27FC236}">
                <a16:creationId xmlns:a16="http://schemas.microsoft.com/office/drawing/2014/main" id="{BC1E22F7-4449-4D38-BB81-646B0214D7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/>
          <a:stretch/>
        </p:blipFill>
        <p:spPr>
          <a:xfrm rot="54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EF61B1-B803-429B-9C62-A138472CBA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69167" y="1913952"/>
            <a:ext cx="7371183" cy="134275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   AFTER ALL I WAS 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   MEANT TO BE </a:t>
            </a:r>
            <a:b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    A CHARTERED ACCOUNTANT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9C2B5C-81E2-4373-9985-3E355CA19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177" y="3417573"/>
            <a:ext cx="5196529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1800" dirty="0"/>
              <a:t>     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306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225</Words>
  <Application>Microsoft Office PowerPoint</Application>
  <PresentationFormat>Widescreen</PresentationFormat>
  <Paragraphs>55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Gill Sans MT</vt:lpstr>
      <vt:lpstr>Impact</vt:lpstr>
      <vt:lpstr>Office Theme</vt:lpstr>
      <vt:lpstr>I WAS MEANT TO BE  A CHARTERED ACCOUNTANT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Life Lesson</vt:lpstr>
      <vt:lpstr>PowerPoint Presentation</vt:lpstr>
      <vt:lpstr>PowerPoint Presentation</vt:lpstr>
      <vt:lpstr>Life Lesson</vt:lpstr>
      <vt:lpstr>PowerPoint Presentation</vt:lpstr>
      <vt:lpstr>PowerPoint Presentation</vt:lpstr>
      <vt:lpstr>PowerPoint Presentation</vt:lpstr>
      <vt:lpstr>Life Lesson</vt:lpstr>
      <vt:lpstr>PowerPoint Presentation</vt:lpstr>
      <vt:lpstr>PowerPoint Presentation</vt:lpstr>
      <vt:lpstr>Life Lesson</vt:lpstr>
      <vt:lpstr>PowerPoint Presentation</vt:lpstr>
      <vt:lpstr>Life Lesson  </vt:lpstr>
      <vt:lpstr>PowerPoint Presentation</vt:lpstr>
      <vt:lpstr>PowerPoint Presentation</vt:lpstr>
      <vt:lpstr>Life Lesson</vt:lpstr>
      <vt:lpstr>   The Commonwealth Club</vt:lpstr>
      <vt:lpstr>Life Lesson</vt:lpstr>
      <vt:lpstr>   The  Australian Club</vt:lpstr>
      <vt:lpstr>   The  Weld Club</vt:lpstr>
      <vt:lpstr>Life Lesson</vt:lpstr>
      <vt:lpstr>PowerPoint Presentation</vt:lpstr>
      <vt:lpstr>PowerPoint Presentation</vt:lpstr>
      <vt:lpstr>       Cambodia  2015</vt:lpstr>
      <vt:lpstr>Cambodia  2015</vt:lpstr>
      <vt:lpstr>Life Lesson</vt:lpstr>
      <vt:lpstr>Chaine  des  Rotisseurs</vt:lpstr>
      <vt:lpstr>PowerPoint Presentation</vt:lpstr>
      <vt:lpstr>Chairman 2019-2022</vt:lpstr>
      <vt:lpstr>               AFTER ALL I WAS                 MEANT TO BE                  A CHARTERED ACCOUNTANT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Hugh Stowell</dc:creator>
  <cp:lastModifiedBy>Hugh Stowell</cp:lastModifiedBy>
  <cp:revision>25</cp:revision>
  <dcterms:created xsi:type="dcterms:W3CDTF">2019-07-05T02:57:35Z</dcterms:created>
  <dcterms:modified xsi:type="dcterms:W3CDTF">2019-07-08T08:23:51Z</dcterms:modified>
</cp:coreProperties>
</file>