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24" r:id="rId5"/>
    <p:sldId id="302" r:id="rId6"/>
    <p:sldId id="325" r:id="rId7"/>
    <p:sldId id="294" r:id="rId8"/>
    <p:sldId id="295" r:id="rId9"/>
    <p:sldId id="326" r:id="rId10"/>
    <p:sldId id="313" r:id="rId11"/>
    <p:sldId id="31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 userDrawn="1">
          <p15:clr>
            <a:srgbClr val="A4A3A4"/>
          </p15:clr>
        </p15:guide>
        <p15:guide id="2" pos="408" userDrawn="1">
          <p15:clr>
            <a:srgbClr val="A4A3A4"/>
          </p15:clr>
        </p15:guide>
        <p15:guide id="3" orient="horz" pos="3912" userDrawn="1">
          <p15:clr>
            <a:srgbClr val="A4A3A4"/>
          </p15:clr>
        </p15:guide>
        <p15:guide id="4" pos="7272" userDrawn="1">
          <p15:clr>
            <a:srgbClr val="A4A3A4"/>
          </p15:clr>
        </p15:guide>
        <p15:guide id="5" orient="horz" pos="1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>
        <p:guide orient="horz" pos="1968"/>
        <p:guide pos="408"/>
        <p:guide orient="horz" pos="3912"/>
        <p:guide pos="7272"/>
        <p:guide orient="horz" pos="1656"/>
      </p:guideLst>
    </p:cSldViewPr>
  </p:slideViewPr>
  <p:outlineViewPr>
    <p:cViewPr>
      <p:scale>
        <a:sx n="33" d="100"/>
        <a:sy n="33" d="100"/>
      </p:scale>
      <p:origin x="0" y="-488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-965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6/15/2021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US" noProof="0" smtClean="0"/>
              <a:t>6/15/2021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420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7912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7440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FA57703-9E4A-48E0-A123-3A5EDC7647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ED61BFD1-C421-442F-ACC0-868D35B02015}"/>
              </a:ext>
            </a:extLst>
          </p:cNvPr>
          <p:cNvSpPr/>
          <p:nvPr userDrawn="1"/>
        </p:nvSpPr>
        <p:spPr>
          <a:xfrm>
            <a:off x="3166402" y="903484"/>
            <a:ext cx="5859196" cy="5051033"/>
          </a:xfrm>
          <a:prstGeom prst="hexagon">
            <a:avLst/>
          </a:prstGeom>
          <a:solidFill>
            <a:schemeClr val="accent5">
              <a:alpha val="40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89B16BC3-CBF9-4BF0-A37A-9F2BB89BED54}"/>
              </a:ext>
            </a:extLst>
          </p:cNvPr>
          <p:cNvSpPr/>
          <p:nvPr userDrawn="1"/>
        </p:nvSpPr>
        <p:spPr>
          <a:xfrm>
            <a:off x="7974278" y="5753530"/>
            <a:ext cx="651613" cy="561736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80EA9ECE-F57C-4B25-AD19-4F78933A61EC}"/>
              </a:ext>
            </a:extLst>
          </p:cNvPr>
          <p:cNvSpPr/>
          <p:nvPr userDrawn="1"/>
        </p:nvSpPr>
        <p:spPr>
          <a:xfrm>
            <a:off x="2255521" y="2751804"/>
            <a:ext cx="785546" cy="677196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DCBDF4EA-BFFB-460D-B9A8-45C097E920DA}"/>
              </a:ext>
            </a:extLst>
          </p:cNvPr>
          <p:cNvSpPr/>
          <p:nvPr userDrawn="1"/>
        </p:nvSpPr>
        <p:spPr>
          <a:xfrm>
            <a:off x="8021783" y="671564"/>
            <a:ext cx="392774" cy="338599"/>
          </a:xfrm>
          <a:prstGeom prst="hexag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AB15A15E-528E-4041-8E63-65C0D0398F3A}"/>
              </a:ext>
            </a:extLst>
          </p:cNvPr>
          <p:cNvSpPr/>
          <p:nvPr userDrawn="1"/>
        </p:nvSpPr>
        <p:spPr>
          <a:xfrm>
            <a:off x="2035398" y="3344350"/>
            <a:ext cx="196388" cy="169300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7A620BD-CFAD-4100-8C9F-494D15A0A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6846" y="2576760"/>
            <a:ext cx="3924935" cy="1695637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40C15AA-E296-48AE-857F-0589EEA69D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96848" y="1899514"/>
            <a:ext cx="3924934" cy="490538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b="1" kern="1200" dirty="0" smtClean="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E0A61465-6ECA-46DC-97DD-7BCFDB69EB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84582" y="4459105"/>
            <a:ext cx="3222836" cy="1168530"/>
          </a:xfrm>
          <a:prstGeom prst="rect">
            <a:avLst/>
          </a:prstGeom>
        </p:spPr>
        <p:txBody>
          <a:bodyPr anchor="b"/>
          <a:lstStyle>
            <a:lvl1pPr algn="r">
              <a:buNone/>
              <a:defRPr lang="en-US" sz="16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48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9FE87B7-32A4-4C7F-9AAF-37688E640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647700"/>
            <a:ext cx="11340000" cy="700114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4800" b="1">
                <a:solidFill>
                  <a:schemeClr val="tx1"/>
                </a:solidFill>
              </a:rPr>
              <a:t>Click to edit Master title style</a:t>
            </a:r>
            <a:endParaRPr 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061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1E0F77B-E8C6-4A86-B521-8368A308A9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7700" y="2057818"/>
            <a:ext cx="5080000" cy="43815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n-ea"/>
                <a:cs typeface="Biome Light" panose="020B0303030204020804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AACFBE9-8475-4CC0-8189-87BFC4059A86}"/>
              </a:ext>
            </a:extLst>
          </p:cNvPr>
          <p:cNvSpPr/>
          <p:nvPr userDrawn="1"/>
        </p:nvSpPr>
        <p:spPr>
          <a:xfrm>
            <a:off x="10385897" y="1443145"/>
            <a:ext cx="471170" cy="47117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F8C6FC8-D350-4A01-A7E0-5AEDAC96F358}"/>
              </a:ext>
            </a:extLst>
          </p:cNvPr>
          <p:cNvSpPr/>
          <p:nvPr userDrawn="1"/>
        </p:nvSpPr>
        <p:spPr>
          <a:xfrm>
            <a:off x="8910011" y="328773"/>
            <a:ext cx="317813" cy="3178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8F1038A-897D-4C38-B499-73FC76C716FA}"/>
              </a:ext>
            </a:extLst>
          </p:cNvPr>
          <p:cNvSpPr/>
          <p:nvPr userDrawn="1"/>
        </p:nvSpPr>
        <p:spPr>
          <a:xfrm flipH="1">
            <a:off x="8634932" y="623939"/>
            <a:ext cx="170406" cy="1704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A6E2374-7B5B-4947-8461-F294B56E70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400" y="2673522"/>
            <a:ext cx="5067300" cy="2935288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buFont typeface="Wingdings" panose="05000000000000000000" pitchFamily="2" charset="2"/>
              <a:buChar char="§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Biome Light" panose="020B03030302040208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FB9159BE-CEED-461B-AF31-03BC124E27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51600" y="2061363"/>
            <a:ext cx="5080000" cy="43815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n-ea"/>
                <a:cs typeface="Biome Light" panose="020B0303030204020804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C15BD20-69D8-4EC1-8A33-A0C6EAFD30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64300" y="2677067"/>
            <a:ext cx="5067300" cy="2935288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buFont typeface="Wingdings" panose="05000000000000000000" pitchFamily="2" charset="2"/>
              <a:buChar char="§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Biome Light" panose="020B03030302040208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57B52D4-8D50-4E16-B60E-688B084764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261647" y="0"/>
            <a:ext cx="2930353" cy="1559882"/>
          </a:xfrm>
          <a:custGeom>
            <a:avLst/>
            <a:gdLst>
              <a:gd name="connsiteX0" fmla="*/ 562125 w 2930353"/>
              <a:gd name="connsiteY0" fmla="*/ 435632 h 1559882"/>
              <a:gd name="connsiteX1" fmla="*/ 1124250 w 2930353"/>
              <a:gd name="connsiteY1" fmla="*/ 997757 h 1559882"/>
              <a:gd name="connsiteX2" fmla="*/ 562125 w 2930353"/>
              <a:gd name="connsiteY2" fmla="*/ 1559882 h 1559882"/>
              <a:gd name="connsiteX3" fmla="*/ 0 w 2930353"/>
              <a:gd name="connsiteY3" fmla="*/ 997757 h 1559882"/>
              <a:gd name="connsiteX4" fmla="*/ 562125 w 2930353"/>
              <a:gd name="connsiteY4" fmla="*/ 435632 h 1559882"/>
              <a:gd name="connsiteX5" fmla="*/ 1475035 w 2930353"/>
              <a:gd name="connsiteY5" fmla="*/ 0 h 1559882"/>
              <a:gd name="connsiteX6" fmla="*/ 2930353 w 2930353"/>
              <a:gd name="connsiteY6" fmla="*/ 0 h 1559882"/>
              <a:gd name="connsiteX7" fmla="*/ 2930353 w 2930353"/>
              <a:gd name="connsiteY7" fmla="*/ 1239091 h 1559882"/>
              <a:gd name="connsiteX8" fmla="*/ 2822571 w 2930353"/>
              <a:gd name="connsiteY8" fmla="*/ 1328020 h 1559882"/>
              <a:gd name="connsiteX9" fmla="*/ 2282653 w 2930353"/>
              <a:gd name="connsiteY9" fmla="*/ 1492942 h 1559882"/>
              <a:gd name="connsiteX10" fmla="*/ 1316979 w 2930353"/>
              <a:gd name="connsiteY10" fmla="*/ 527268 h 1559882"/>
              <a:gd name="connsiteX11" fmla="*/ 1392867 w 2930353"/>
              <a:gd name="connsiteY11" fmla="*/ 151384 h 155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30353" h="1559882">
                <a:moveTo>
                  <a:pt x="562125" y="435632"/>
                </a:moveTo>
                <a:cubicBezTo>
                  <a:pt x="872578" y="435632"/>
                  <a:pt x="1124250" y="687304"/>
                  <a:pt x="1124250" y="997757"/>
                </a:cubicBezTo>
                <a:cubicBezTo>
                  <a:pt x="1124250" y="1308210"/>
                  <a:pt x="872578" y="1559882"/>
                  <a:pt x="562125" y="1559882"/>
                </a:cubicBezTo>
                <a:cubicBezTo>
                  <a:pt x="251672" y="1559882"/>
                  <a:pt x="0" y="1308210"/>
                  <a:pt x="0" y="997757"/>
                </a:cubicBezTo>
                <a:cubicBezTo>
                  <a:pt x="0" y="687304"/>
                  <a:pt x="251672" y="435632"/>
                  <a:pt x="562125" y="435632"/>
                </a:cubicBezTo>
                <a:close/>
                <a:moveTo>
                  <a:pt x="1475035" y="0"/>
                </a:moveTo>
                <a:lnTo>
                  <a:pt x="2930353" y="0"/>
                </a:lnTo>
                <a:lnTo>
                  <a:pt x="2930353" y="1239091"/>
                </a:lnTo>
                <a:lnTo>
                  <a:pt x="2822571" y="1328020"/>
                </a:lnTo>
                <a:cubicBezTo>
                  <a:pt x="2668448" y="1432143"/>
                  <a:pt x="2482651" y="1492942"/>
                  <a:pt x="2282653" y="1492942"/>
                </a:cubicBezTo>
                <a:cubicBezTo>
                  <a:pt x="1749326" y="1492942"/>
                  <a:pt x="1316979" y="1060595"/>
                  <a:pt x="1316979" y="527268"/>
                </a:cubicBezTo>
                <a:cubicBezTo>
                  <a:pt x="1316979" y="393936"/>
                  <a:pt x="1344001" y="266916"/>
                  <a:pt x="1392867" y="151384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2F03355-C197-48C4-A4DF-B41338483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805213"/>
            <a:ext cx="4275138" cy="830997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01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1E0F77B-E8C6-4A86-B521-8368A308A9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400" y="2037656"/>
            <a:ext cx="3474720" cy="43815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n-ea"/>
                <a:cs typeface="Biome Light" panose="020B0303030204020804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A6E2374-7B5B-4947-8461-F294B56E70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400" y="2664637"/>
            <a:ext cx="3474720" cy="2935288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buFont typeface="Wingdings" panose="05000000000000000000" pitchFamily="2" charset="2"/>
              <a:buChar char="§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Biome Light" panose="020B03030302040208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FB9159BE-CEED-461B-AF31-03BC124E27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44180" y="2052478"/>
            <a:ext cx="3474720" cy="43815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n-ea"/>
                <a:cs typeface="Biome Light" panose="020B0303030204020804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C15BD20-69D8-4EC1-8A33-A0C6EAFD30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56880" y="2668182"/>
            <a:ext cx="3474720" cy="2935288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buFont typeface="Wingdings" panose="05000000000000000000" pitchFamily="2" charset="2"/>
              <a:buChar char="§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Biome Light" panose="020B03030302040208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4FDB27CA-009D-4863-B119-0EC3683714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52290" y="2048933"/>
            <a:ext cx="3474720" cy="43815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n-ea"/>
                <a:cs typeface="Biome Light" panose="020B0303030204020804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FD03E3EF-D812-4B98-959B-6800BBE59D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990" y="2664637"/>
            <a:ext cx="3474720" cy="2935288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buFont typeface="Wingdings" panose="05000000000000000000" pitchFamily="2" charset="2"/>
              <a:buChar char="§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Biome Light" panose="020B03030302040208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303FFB35-43AC-4A56-92D0-91038C098B3C}"/>
              </a:ext>
            </a:extLst>
          </p:cNvPr>
          <p:cNvSpPr/>
          <p:nvPr userDrawn="1"/>
        </p:nvSpPr>
        <p:spPr>
          <a:xfrm>
            <a:off x="10700126" y="788523"/>
            <a:ext cx="1155906" cy="996471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AAF31DA0-707D-4A5D-BB7A-A5C90DB11A55}"/>
              </a:ext>
            </a:extLst>
          </p:cNvPr>
          <p:cNvSpPr/>
          <p:nvPr userDrawn="1"/>
        </p:nvSpPr>
        <p:spPr>
          <a:xfrm>
            <a:off x="11388427" y="1859136"/>
            <a:ext cx="315205" cy="271728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39F452B-F55F-4D85-834B-A7EAF742647C}"/>
              </a:ext>
            </a:extLst>
          </p:cNvPr>
          <p:cNvSpPr/>
          <p:nvPr userDrawn="1"/>
        </p:nvSpPr>
        <p:spPr>
          <a:xfrm>
            <a:off x="9014155" y="740289"/>
            <a:ext cx="379060" cy="326776"/>
          </a:xfrm>
          <a:prstGeom prst="hexag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D9F6BE-FB0B-42EE-8F02-95F5CC039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805213"/>
            <a:ext cx="4275138" cy="830997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C67FFA0E-8AAA-4DEB-B97E-31969F57927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393238" y="2"/>
            <a:ext cx="2798762" cy="1354861"/>
          </a:xfrm>
          <a:custGeom>
            <a:avLst/>
            <a:gdLst>
              <a:gd name="connsiteX0" fmla="*/ 316595 w 2798762"/>
              <a:gd name="connsiteY0" fmla="*/ 88390 h 1354861"/>
              <a:gd name="connsiteX1" fmla="*/ 1152465 w 2798762"/>
              <a:gd name="connsiteY1" fmla="*/ 88390 h 1354861"/>
              <a:gd name="connsiteX2" fmla="*/ 1469083 w 2798762"/>
              <a:gd name="connsiteY2" fmla="*/ 721626 h 1354861"/>
              <a:gd name="connsiteX3" fmla="*/ 1152465 w 2798762"/>
              <a:gd name="connsiteY3" fmla="*/ 1354861 h 1354861"/>
              <a:gd name="connsiteX4" fmla="*/ 316595 w 2798762"/>
              <a:gd name="connsiteY4" fmla="*/ 1354861 h 1354861"/>
              <a:gd name="connsiteX5" fmla="*/ 0 w 2798762"/>
              <a:gd name="connsiteY5" fmla="*/ 721672 h 1354861"/>
              <a:gd name="connsiteX6" fmla="*/ 0 w 2798762"/>
              <a:gd name="connsiteY6" fmla="*/ 721580 h 1354861"/>
              <a:gd name="connsiteX7" fmla="*/ 1250372 w 2798762"/>
              <a:gd name="connsiteY7" fmla="*/ 0 h 1354861"/>
              <a:gd name="connsiteX8" fmla="*/ 2798762 w 2798762"/>
              <a:gd name="connsiteY8" fmla="*/ 0 h 1354861"/>
              <a:gd name="connsiteX9" fmla="*/ 2798762 w 2798762"/>
              <a:gd name="connsiteY9" fmla="*/ 505978 h 1354861"/>
              <a:gd name="connsiteX10" fmla="*/ 2719777 w 2798762"/>
              <a:gd name="connsiteY10" fmla="*/ 663948 h 1354861"/>
              <a:gd name="connsiteX11" fmla="*/ 1582346 w 2798762"/>
              <a:gd name="connsiteY11" fmla="*/ 663948 h 135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98762" h="1354861">
                <a:moveTo>
                  <a:pt x="316595" y="88390"/>
                </a:moveTo>
                <a:lnTo>
                  <a:pt x="1152465" y="88390"/>
                </a:lnTo>
                <a:lnTo>
                  <a:pt x="1469083" y="721626"/>
                </a:lnTo>
                <a:lnTo>
                  <a:pt x="1152465" y="1354861"/>
                </a:lnTo>
                <a:lnTo>
                  <a:pt x="316595" y="1354861"/>
                </a:lnTo>
                <a:lnTo>
                  <a:pt x="0" y="721672"/>
                </a:lnTo>
                <a:lnTo>
                  <a:pt x="0" y="721580"/>
                </a:lnTo>
                <a:close/>
                <a:moveTo>
                  <a:pt x="1250372" y="0"/>
                </a:moveTo>
                <a:lnTo>
                  <a:pt x="2798762" y="0"/>
                </a:lnTo>
                <a:lnTo>
                  <a:pt x="2798762" y="505978"/>
                </a:lnTo>
                <a:lnTo>
                  <a:pt x="2719777" y="663948"/>
                </a:lnTo>
                <a:lnTo>
                  <a:pt x="1582346" y="66394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559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5E74AFC3-1C60-42DE-ABAC-F53CA85AC6F1}"/>
              </a:ext>
            </a:extLst>
          </p:cNvPr>
          <p:cNvSpPr/>
          <p:nvPr userDrawn="1"/>
        </p:nvSpPr>
        <p:spPr>
          <a:xfrm>
            <a:off x="5897272" y="1457542"/>
            <a:ext cx="617218" cy="6172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133261-FFEB-4B3D-B085-14AEAE741F82}"/>
              </a:ext>
            </a:extLst>
          </p:cNvPr>
          <p:cNvSpPr/>
          <p:nvPr userDrawn="1"/>
        </p:nvSpPr>
        <p:spPr>
          <a:xfrm>
            <a:off x="9810348" y="5955461"/>
            <a:ext cx="394539" cy="3945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53FE105-1D8E-48B0-AD9A-95AC9A165651}"/>
              </a:ext>
            </a:extLst>
          </p:cNvPr>
          <p:cNvSpPr/>
          <p:nvPr userDrawn="1"/>
        </p:nvSpPr>
        <p:spPr>
          <a:xfrm>
            <a:off x="6514490" y="946887"/>
            <a:ext cx="335852" cy="33585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C4388F5-0DCA-4A09-A6E1-AE07F40309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1" y="2042790"/>
            <a:ext cx="4143374" cy="26543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2C12FDC-BC11-43E8-B22A-3EC48E0344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699" y="4953919"/>
            <a:ext cx="4143375" cy="7594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>
              <a:buNone/>
              <a:defRPr sz="2000"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D43F412-F2C7-4D38-BDD0-9663029081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7402" y="533063"/>
            <a:ext cx="5542598" cy="5611666"/>
          </a:xfrm>
          <a:custGeom>
            <a:avLst/>
            <a:gdLst>
              <a:gd name="connsiteX0" fmla="*/ 3354105 w 5542598"/>
              <a:gd name="connsiteY0" fmla="*/ 4359376 h 5611666"/>
              <a:gd name="connsiteX1" fmla="*/ 3980250 w 5542598"/>
              <a:gd name="connsiteY1" fmla="*/ 4985521 h 5611666"/>
              <a:gd name="connsiteX2" fmla="*/ 3354105 w 5542598"/>
              <a:gd name="connsiteY2" fmla="*/ 5611666 h 5611666"/>
              <a:gd name="connsiteX3" fmla="*/ 2727960 w 5542598"/>
              <a:gd name="connsiteY3" fmla="*/ 4985521 h 5611666"/>
              <a:gd name="connsiteX4" fmla="*/ 3354105 w 5542598"/>
              <a:gd name="connsiteY4" fmla="*/ 4359376 h 5611666"/>
              <a:gd name="connsiteX5" fmla="*/ 1592580 w 5542598"/>
              <a:gd name="connsiteY5" fmla="*/ 1430357 h 5611666"/>
              <a:gd name="connsiteX6" fmla="*/ 3185160 w 5542598"/>
              <a:gd name="connsiteY6" fmla="*/ 3022937 h 5611666"/>
              <a:gd name="connsiteX7" fmla="*/ 1592580 w 5542598"/>
              <a:gd name="connsiteY7" fmla="*/ 4615517 h 5611666"/>
              <a:gd name="connsiteX8" fmla="*/ 0 w 5542598"/>
              <a:gd name="connsiteY8" fmla="*/ 3022937 h 5611666"/>
              <a:gd name="connsiteX9" fmla="*/ 1592580 w 5542598"/>
              <a:gd name="connsiteY9" fmla="*/ 1430357 h 5611666"/>
              <a:gd name="connsiteX10" fmla="*/ 4230267 w 5542598"/>
              <a:gd name="connsiteY10" fmla="*/ 0 h 5611666"/>
              <a:gd name="connsiteX11" fmla="*/ 5542598 w 5542598"/>
              <a:gd name="connsiteY11" fmla="*/ 1312331 h 5611666"/>
              <a:gd name="connsiteX12" fmla="*/ 4230267 w 5542598"/>
              <a:gd name="connsiteY12" fmla="*/ 2624662 h 5611666"/>
              <a:gd name="connsiteX13" fmla="*/ 2917936 w 5542598"/>
              <a:gd name="connsiteY13" fmla="*/ 1312331 h 5611666"/>
              <a:gd name="connsiteX14" fmla="*/ 4230267 w 5542598"/>
              <a:gd name="connsiteY14" fmla="*/ 0 h 5611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42598" h="5611666">
                <a:moveTo>
                  <a:pt x="3354105" y="4359376"/>
                </a:moveTo>
                <a:cubicBezTo>
                  <a:pt x="3699915" y="4359376"/>
                  <a:pt x="3980250" y="4639711"/>
                  <a:pt x="3980250" y="4985521"/>
                </a:cubicBezTo>
                <a:cubicBezTo>
                  <a:pt x="3980250" y="5331331"/>
                  <a:pt x="3699915" y="5611666"/>
                  <a:pt x="3354105" y="5611666"/>
                </a:cubicBezTo>
                <a:cubicBezTo>
                  <a:pt x="3008295" y="5611666"/>
                  <a:pt x="2727960" y="5331331"/>
                  <a:pt x="2727960" y="4985521"/>
                </a:cubicBezTo>
                <a:cubicBezTo>
                  <a:pt x="2727960" y="4639711"/>
                  <a:pt x="3008295" y="4359376"/>
                  <a:pt x="3354105" y="4359376"/>
                </a:cubicBezTo>
                <a:close/>
                <a:moveTo>
                  <a:pt x="1592580" y="1430357"/>
                </a:moveTo>
                <a:cubicBezTo>
                  <a:pt x="2472138" y="1430357"/>
                  <a:pt x="3185160" y="2143379"/>
                  <a:pt x="3185160" y="3022937"/>
                </a:cubicBezTo>
                <a:cubicBezTo>
                  <a:pt x="3185160" y="3902495"/>
                  <a:pt x="2472138" y="4615517"/>
                  <a:pt x="1592580" y="4615517"/>
                </a:cubicBezTo>
                <a:cubicBezTo>
                  <a:pt x="713022" y="4615517"/>
                  <a:pt x="0" y="3902495"/>
                  <a:pt x="0" y="3022937"/>
                </a:cubicBezTo>
                <a:cubicBezTo>
                  <a:pt x="0" y="2143379"/>
                  <a:pt x="713022" y="1430357"/>
                  <a:pt x="1592580" y="1430357"/>
                </a:cubicBezTo>
                <a:close/>
                <a:moveTo>
                  <a:pt x="4230267" y="0"/>
                </a:moveTo>
                <a:cubicBezTo>
                  <a:pt x="4955047" y="0"/>
                  <a:pt x="5542598" y="587551"/>
                  <a:pt x="5542598" y="1312331"/>
                </a:cubicBezTo>
                <a:cubicBezTo>
                  <a:pt x="5542598" y="2037111"/>
                  <a:pt x="4955047" y="2624662"/>
                  <a:pt x="4230267" y="2624662"/>
                </a:cubicBezTo>
                <a:cubicBezTo>
                  <a:pt x="3505487" y="2624662"/>
                  <a:pt x="2917936" y="2037111"/>
                  <a:pt x="2917936" y="1312331"/>
                </a:cubicBezTo>
                <a:cubicBezTo>
                  <a:pt x="2917936" y="587551"/>
                  <a:pt x="3505487" y="0"/>
                  <a:pt x="423026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1176083-2CE5-4707-A564-46805454A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805213"/>
            <a:ext cx="4275138" cy="830997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1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FA57703-9E4A-48E0-A123-3A5EDC7647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 descr="Tall office building looking up">
            <a:extLst>
              <a:ext uri="{FF2B5EF4-FFF2-40B4-BE49-F238E27FC236}">
                <a16:creationId xmlns:a16="http://schemas.microsoft.com/office/drawing/2014/main" id="{AF7FA146-2A75-4EA7-A9AD-EBCE6F17FB42}"/>
              </a:ext>
            </a:extLst>
          </p:cNvPr>
          <p:cNvSpPr/>
          <p:nvPr userDrawn="1"/>
        </p:nvSpPr>
        <p:spPr>
          <a:xfrm>
            <a:off x="3718560" y="1181123"/>
            <a:ext cx="4754880" cy="4495754"/>
          </a:xfrm>
          <a:prstGeom prst="rect">
            <a:avLst/>
          </a:prstGeom>
          <a:solidFill>
            <a:schemeClr val="accent5">
              <a:alpha val="40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40C15AA-E296-48AE-857F-0589EEA69D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49139" y="4859469"/>
            <a:ext cx="3924934" cy="490538"/>
          </a:xfrm>
          <a:prstGeom prst="rect">
            <a:avLst/>
          </a:prstGeom>
        </p:spPr>
        <p:txBody>
          <a:bodyPr/>
          <a:lstStyle>
            <a:lvl1pPr algn="r">
              <a:buNone/>
              <a:defRPr lang="en-US" sz="2400" b="1" kern="1200" dirty="0" smtClean="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2BE5D7-9E35-49F8-A8E4-2093183A6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9139" y="1529685"/>
            <a:ext cx="3924934" cy="1695637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99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1">
            <a:extLst>
              <a:ext uri="{FF2B5EF4-FFF2-40B4-BE49-F238E27FC236}">
                <a16:creationId xmlns:a16="http://schemas.microsoft.com/office/drawing/2014/main" id="{75D96571-69F8-475F-A910-ECC1834250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Oval 2" descr="Tall office building looking up">
            <a:extLst>
              <a:ext uri="{FF2B5EF4-FFF2-40B4-BE49-F238E27FC236}">
                <a16:creationId xmlns:a16="http://schemas.microsoft.com/office/drawing/2014/main" id="{CD4C2457-AECB-4015-9FE4-CCBC516AA9EE}"/>
              </a:ext>
            </a:extLst>
          </p:cNvPr>
          <p:cNvSpPr/>
          <p:nvPr userDrawn="1"/>
        </p:nvSpPr>
        <p:spPr>
          <a:xfrm>
            <a:off x="3352800" y="685800"/>
            <a:ext cx="5486400" cy="5486400"/>
          </a:xfrm>
          <a:prstGeom prst="ellipse">
            <a:avLst/>
          </a:prstGeom>
          <a:solidFill>
            <a:schemeClr val="accent5">
              <a:alpha val="40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89A018F-D11C-4B07-9830-8336B27A18AD}"/>
              </a:ext>
            </a:extLst>
          </p:cNvPr>
          <p:cNvSpPr/>
          <p:nvPr userDrawn="1"/>
        </p:nvSpPr>
        <p:spPr>
          <a:xfrm>
            <a:off x="8138160" y="5669280"/>
            <a:ext cx="502920" cy="5029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0209A32-FE17-4457-B02B-0A1DB9B8ADB1}"/>
              </a:ext>
            </a:extLst>
          </p:cNvPr>
          <p:cNvSpPr/>
          <p:nvPr userDrawn="1"/>
        </p:nvSpPr>
        <p:spPr>
          <a:xfrm>
            <a:off x="2915463" y="1295169"/>
            <a:ext cx="692878" cy="6928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85A541-0EDE-4213-AE62-4D909E8EB7F5}"/>
              </a:ext>
            </a:extLst>
          </p:cNvPr>
          <p:cNvSpPr/>
          <p:nvPr userDrawn="1"/>
        </p:nvSpPr>
        <p:spPr>
          <a:xfrm>
            <a:off x="3398520" y="904895"/>
            <a:ext cx="251460" cy="2514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CBFD020D-881A-48D8-BDA8-55C7B95C59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27927" y="4609453"/>
            <a:ext cx="3924934" cy="490538"/>
          </a:xfrm>
          <a:prstGeom prst="rect">
            <a:avLst/>
          </a:prstGeom>
        </p:spPr>
        <p:txBody>
          <a:bodyPr anchor="b"/>
          <a:lstStyle>
            <a:lvl1pPr algn="ctr">
              <a:buNone/>
              <a:defRPr lang="en-US" sz="2000" b="1" kern="1200" dirty="0" smtClean="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9687A5-0BDD-45B2-A892-542449E31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678" y="1988047"/>
            <a:ext cx="4007183" cy="2374194"/>
          </a:xfrm>
          <a:prstGeom prst="rect">
            <a:avLst/>
          </a:prstGeom>
        </p:spPr>
        <p:txBody>
          <a:bodyPr/>
          <a:lstStyle>
            <a:lvl1pPr algn="ctr">
              <a:spcBef>
                <a:spcPts val="1000"/>
              </a:spcBef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32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6">
            <a:extLst>
              <a:ext uri="{FF2B5EF4-FFF2-40B4-BE49-F238E27FC236}">
                <a16:creationId xmlns:a16="http://schemas.microsoft.com/office/drawing/2014/main" id="{4AA38E8C-A334-4183-8ABC-112B8517F4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400" y="2044700"/>
            <a:ext cx="4275138" cy="3560763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4pPr>
            <a:lvl5pPr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0624A4-5116-4AAF-8C31-C25D1DB16FEC}"/>
              </a:ext>
            </a:extLst>
          </p:cNvPr>
          <p:cNvSpPr/>
          <p:nvPr userDrawn="1"/>
        </p:nvSpPr>
        <p:spPr>
          <a:xfrm>
            <a:off x="9354457" y="5363987"/>
            <a:ext cx="457200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07EC8A-6024-4DEA-9C4D-AE4228E17854}"/>
              </a:ext>
            </a:extLst>
          </p:cNvPr>
          <p:cNvSpPr/>
          <p:nvPr userDrawn="1"/>
        </p:nvSpPr>
        <p:spPr>
          <a:xfrm>
            <a:off x="6692791" y="1699889"/>
            <a:ext cx="319749" cy="3197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C8FAEF-DF78-48CC-AEEF-F9B802055C05}"/>
              </a:ext>
            </a:extLst>
          </p:cNvPr>
          <p:cNvSpPr/>
          <p:nvPr userDrawn="1"/>
        </p:nvSpPr>
        <p:spPr>
          <a:xfrm>
            <a:off x="9354457" y="5897738"/>
            <a:ext cx="179977" cy="1799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66F72D6-AEEE-4CF3-8136-F6782F1E48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0227" y="786181"/>
            <a:ext cx="4441372" cy="5393036"/>
          </a:xfrm>
          <a:custGeom>
            <a:avLst/>
            <a:gdLst>
              <a:gd name="connsiteX0" fmla="*/ 0 w 4441372"/>
              <a:gd name="connsiteY0" fmla="*/ 3188969 h 5393036"/>
              <a:gd name="connsiteX1" fmla="*/ 2173516 w 4441372"/>
              <a:gd name="connsiteY1" fmla="*/ 3188969 h 5393036"/>
              <a:gd name="connsiteX2" fmla="*/ 2173516 w 4441372"/>
              <a:gd name="connsiteY2" fmla="*/ 5393036 h 5393036"/>
              <a:gd name="connsiteX3" fmla="*/ 0 w 4441372"/>
              <a:gd name="connsiteY3" fmla="*/ 5393036 h 5393036"/>
              <a:gd name="connsiteX4" fmla="*/ 2267856 w 4441372"/>
              <a:gd name="connsiteY4" fmla="*/ 2293018 h 5393036"/>
              <a:gd name="connsiteX5" fmla="*/ 4441372 w 4441372"/>
              <a:gd name="connsiteY5" fmla="*/ 2293018 h 5393036"/>
              <a:gd name="connsiteX6" fmla="*/ 4441372 w 4441372"/>
              <a:gd name="connsiteY6" fmla="*/ 4497085 h 5393036"/>
              <a:gd name="connsiteX7" fmla="*/ 2267856 w 4441372"/>
              <a:gd name="connsiteY7" fmla="*/ 4497085 h 5393036"/>
              <a:gd name="connsiteX8" fmla="*/ 0 w 4441372"/>
              <a:gd name="connsiteY8" fmla="*/ 906837 h 5393036"/>
              <a:gd name="connsiteX9" fmla="*/ 2173516 w 4441372"/>
              <a:gd name="connsiteY9" fmla="*/ 906837 h 5393036"/>
              <a:gd name="connsiteX10" fmla="*/ 2173516 w 4441372"/>
              <a:gd name="connsiteY10" fmla="*/ 3110904 h 5393036"/>
              <a:gd name="connsiteX11" fmla="*/ 0 w 4441372"/>
              <a:gd name="connsiteY11" fmla="*/ 3110904 h 5393036"/>
              <a:gd name="connsiteX12" fmla="*/ 2267856 w 4441372"/>
              <a:gd name="connsiteY12" fmla="*/ 0 h 5393036"/>
              <a:gd name="connsiteX13" fmla="*/ 4441372 w 4441372"/>
              <a:gd name="connsiteY13" fmla="*/ 0 h 5393036"/>
              <a:gd name="connsiteX14" fmla="*/ 4441372 w 4441372"/>
              <a:gd name="connsiteY14" fmla="*/ 2204067 h 5393036"/>
              <a:gd name="connsiteX15" fmla="*/ 2267856 w 4441372"/>
              <a:gd name="connsiteY15" fmla="*/ 2204067 h 539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41372" h="5393036">
                <a:moveTo>
                  <a:pt x="0" y="3188969"/>
                </a:moveTo>
                <a:lnTo>
                  <a:pt x="2173516" y="3188969"/>
                </a:lnTo>
                <a:lnTo>
                  <a:pt x="2173516" y="5393036"/>
                </a:lnTo>
                <a:lnTo>
                  <a:pt x="0" y="5393036"/>
                </a:lnTo>
                <a:close/>
                <a:moveTo>
                  <a:pt x="2267856" y="2293018"/>
                </a:moveTo>
                <a:lnTo>
                  <a:pt x="4441372" y="2293018"/>
                </a:lnTo>
                <a:lnTo>
                  <a:pt x="4441372" y="4497085"/>
                </a:lnTo>
                <a:lnTo>
                  <a:pt x="2267856" y="4497085"/>
                </a:lnTo>
                <a:close/>
                <a:moveTo>
                  <a:pt x="0" y="906837"/>
                </a:moveTo>
                <a:lnTo>
                  <a:pt x="2173516" y="906837"/>
                </a:lnTo>
                <a:lnTo>
                  <a:pt x="2173516" y="3110904"/>
                </a:lnTo>
                <a:lnTo>
                  <a:pt x="0" y="3110904"/>
                </a:lnTo>
                <a:close/>
                <a:moveTo>
                  <a:pt x="2267856" y="0"/>
                </a:moveTo>
                <a:lnTo>
                  <a:pt x="4441372" y="0"/>
                </a:lnTo>
                <a:lnTo>
                  <a:pt x="4441372" y="2204067"/>
                </a:lnTo>
                <a:lnTo>
                  <a:pt x="2267856" y="220406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9DADC7-BE21-4434-A6E4-BAF809005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805213"/>
            <a:ext cx="4275138" cy="830997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370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41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4FAA9D0-7C9C-4043-9931-A15819ABB9B5}"/>
              </a:ext>
            </a:extLst>
          </p:cNvPr>
          <p:cNvSpPr/>
          <p:nvPr userDrawn="1"/>
        </p:nvSpPr>
        <p:spPr>
          <a:xfrm>
            <a:off x="7362825" y="443263"/>
            <a:ext cx="361950" cy="36195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232AB2D-843E-4B5F-8793-6A263DA356BB}"/>
              </a:ext>
            </a:extLst>
          </p:cNvPr>
          <p:cNvSpPr/>
          <p:nvPr userDrawn="1"/>
        </p:nvSpPr>
        <p:spPr>
          <a:xfrm>
            <a:off x="11007246" y="5605994"/>
            <a:ext cx="654227" cy="654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A75A12B-C399-4072-BD69-D872D2C2AD1F}"/>
              </a:ext>
            </a:extLst>
          </p:cNvPr>
          <p:cNvSpPr/>
          <p:nvPr userDrawn="1"/>
        </p:nvSpPr>
        <p:spPr>
          <a:xfrm>
            <a:off x="10683791" y="6132439"/>
            <a:ext cx="251152" cy="251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23AE48B-50E9-4BEA-B66A-B2D2B9CCFE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3416" y="624239"/>
            <a:ext cx="5855754" cy="5631571"/>
          </a:xfrm>
          <a:custGeom>
            <a:avLst/>
            <a:gdLst>
              <a:gd name="connsiteX0" fmla="*/ 3433020 w 5855754"/>
              <a:gd name="connsiteY0" fmla="*/ 786103 h 5631571"/>
              <a:gd name="connsiteX1" fmla="*/ 5855754 w 5855754"/>
              <a:gd name="connsiteY1" fmla="*/ 3208837 h 5631571"/>
              <a:gd name="connsiteX2" fmla="*/ 3433020 w 5855754"/>
              <a:gd name="connsiteY2" fmla="*/ 5631571 h 5631571"/>
              <a:gd name="connsiteX3" fmla="*/ 1010286 w 5855754"/>
              <a:gd name="connsiteY3" fmla="*/ 3208837 h 5631571"/>
              <a:gd name="connsiteX4" fmla="*/ 3433020 w 5855754"/>
              <a:gd name="connsiteY4" fmla="*/ 786103 h 5631571"/>
              <a:gd name="connsiteX5" fmla="*/ 828675 w 5855754"/>
              <a:gd name="connsiteY5" fmla="*/ 0 h 5631571"/>
              <a:gd name="connsiteX6" fmla="*/ 1657350 w 5855754"/>
              <a:gd name="connsiteY6" fmla="*/ 828675 h 5631571"/>
              <a:gd name="connsiteX7" fmla="*/ 828675 w 5855754"/>
              <a:gd name="connsiteY7" fmla="*/ 1657350 h 5631571"/>
              <a:gd name="connsiteX8" fmla="*/ 0 w 5855754"/>
              <a:gd name="connsiteY8" fmla="*/ 828675 h 5631571"/>
              <a:gd name="connsiteX9" fmla="*/ 828675 w 5855754"/>
              <a:gd name="connsiteY9" fmla="*/ 0 h 5631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55754" h="5631571">
                <a:moveTo>
                  <a:pt x="3433020" y="786103"/>
                </a:moveTo>
                <a:cubicBezTo>
                  <a:pt x="4771059" y="786103"/>
                  <a:pt x="5855754" y="1870798"/>
                  <a:pt x="5855754" y="3208837"/>
                </a:cubicBezTo>
                <a:cubicBezTo>
                  <a:pt x="5855754" y="4546876"/>
                  <a:pt x="4771059" y="5631571"/>
                  <a:pt x="3433020" y="5631571"/>
                </a:cubicBezTo>
                <a:cubicBezTo>
                  <a:pt x="2094981" y="5631571"/>
                  <a:pt x="1010286" y="4546876"/>
                  <a:pt x="1010286" y="3208837"/>
                </a:cubicBezTo>
                <a:cubicBezTo>
                  <a:pt x="1010286" y="1870798"/>
                  <a:pt x="2094981" y="786103"/>
                  <a:pt x="3433020" y="786103"/>
                </a:cubicBezTo>
                <a:close/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2D3E62-6D1A-4E9D-BE54-2EED9BF429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400" y="2044700"/>
            <a:ext cx="4275138" cy="3560763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2pPr>
            <a:lvl3pPr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3pPr>
            <a:lvl4pPr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4pPr>
            <a:lvl5pPr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EB8F0E5-B89F-48AD-87BD-534EA9463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805213"/>
            <a:ext cx="4275138" cy="830997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97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3CD802-D0A0-4EAC-8222-78FFDDD76A7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2039392"/>
            <a:ext cx="105156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BCB8BF-DA17-4856-91E9-77C601F2B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5000"/>
            <a:ext cx="10515600" cy="700115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989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FDA3C6F-5F6A-4D64-8BFE-AFFF58B1A0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2871" y="4141999"/>
            <a:ext cx="4220845" cy="8614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AC159667-7690-4645-986D-BE501438455F}"/>
              </a:ext>
            </a:extLst>
          </p:cNvPr>
          <p:cNvSpPr/>
          <p:nvPr userDrawn="1"/>
        </p:nvSpPr>
        <p:spPr>
          <a:xfrm>
            <a:off x="740309" y="1382809"/>
            <a:ext cx="1229566" cy="1059971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54667EE4-E77F-453B-BF8B-B1EE2AE80715}"/>
              </a:ext>
            </a:extLst>
          </p:cNvPr>
          <p:cNvSpPr/>
          <p:nvPr userDrawn="1"/>
        </p:nvSpPr>
        <p:spPr>
          <a:xfrm>
            <a:off x="3755031" y="1194620"/>
            <a:ext cx="1666162" cy="1436347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FC050232-A229-425F-BFC8-D50374F2D171}"/>
              </a:ext>
            </a:extLst>
          </p:cNvPr>
          <p:cNvSpPr/>
          <p:nvPr userDrawn="1"/>
        </p:nvSpPr>
        <p:spPr>
          <a:xfrm>
            <a:off x="3804994" y="5233183"/>
            <a:ext cx="718261" cy="619191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53E4EBC7-340A-43A5-9E23-4B73A6F700B6}"/>
              </a:ext>
            </a:extLst>
          </p:cNvPr>
          <p:cNvSpPr/>
          <p:nvPr userDrawn="1"/>
        </p:nvSpPr>
        <p:spPr>
          <a:xfrm>
            <a:off x="1837838" y="1101306"/>
            <a:ext cx="651613" cy="561736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ED0E31A-F0A3-481D-8D9C-E3C4531FD2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71515" y="1914044"/>
            <a:ext cx="3993624" cy="3617848"/>
          </a:xfrm>
          <a:custGeom>
            <a:avLst/>
            <a:gdLst>
              <a:gd name="connsiteX0" fmla="*/ 1223161 w 3993624"/>
              <a:gd name="connsiteY0" fmla="*/ 2354088 h 3617848"/>
              <a:gd name="connsiteX1" fmla="*/ 2057242 w 3993624"/>
              <a:gd name="connsiteY1" fmla="*/ 2354088 h 3617848"/>
              <a:gd name="connsiteX2" fmla="*/ 2373182 w 3993624"/>
              <a:gd name="connsiteY2" fmla="*/ 2985968 h 3617848"/>
              <a:gd name="connsiteX3" fmla="*/ 2057242 w 3993624"/>
              <a:gd name="connsiteY3" fmla="*/ 3617848 h 3617848"/>
              <a:gd name="connsiteX4" fmla="*/ 1223161 w 3993624"/>
              <a:gd name="connsiteY4" fmla="*/ 3617848 h 3617848"/>
              <a:gd name="connsiteX5" fmla="*/ 907221 w 3993624"/>
              <a:gd name="connsiteY5" fmla="*/ 2985968 h 3617848"/>
              <a:gd name="connsiteX6" fmla="*/ 2569631 w 3993624"/>
              <a:gd name="connsiteY6" fmla="*/ 1425984 h 3617848"/>
              <a:gd name="connsiteX7" fmla="*/ 3602417 w 3993624"/>
              <a:gd name="connsiteY7" fmla="*/ 1425984 h 3617848"/>
              <a:gd name="connsiteX8" fmla="*/ 3993624 w 3993624"/>
              <a:gd name="connsiteY8" fmla="*/ 2208398 h 3617848"/>
              <a:gd name="connsiteX9" fmla="*/ 3602417 w 3993624"/>
              <a:gd name="connsiteY9" fmla="*/ 2990812 h 3617848"/>
              <a:gd name="connsiteX10" fmla="*/ 2569631 w 3993624"/>
              <a:gd name="connsiteY10" fmla="*/ 2990812 h 3617848"/>
              <a:gd name="connsiteX11" fmla="*/ 2178424 w 3993624"/>
              <a:gd name="connsiteY11" fmla="*/ 2208398 h 3617848"/>
              <a:gd name="connsiteX12" fmla="*/ 551406 w 3993624"/>
              <a:gd name="connsiteY12" fmla="*/ 0 h 3617848"/>
              <a:gd name="connsiteX13" fmla="*/ 2007117 w 3993624"/>
              <a:gd name="connsiteY13" fmla="*/ 0 h 3617848"/>
              <a:gd name="connsiteX14" fmla="*/ 2558523 w 3993624"/>
              <a:gd name="connsiteY14" fmla="*/ 1102811 h 3617848"/>
              <a:gd name="connsiteX15" fmla="*/ 2007117 w 3993624"/>
              <a:gd name="connsiteY15" fmla="*/ 2205622 h 3617848"/>
              <a:gd name="connsiteX16" fmla="*/ 551406 w 3993624"/>
              <a:gd name="connsiteY16" fmla="*/ 2205622 h 3617848"/>
              <a:gd name="connsiteX17" fmla="*/ 0 w 3993624"/>
              <a:gd name="connsiteY17" fmla="*/ 1102811 h 3617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93624" h="3617848">
                <a:moveTo>
                  <a:pt x="1223161" y="2354088"/>
                </a:moveTo>
                <a:lnTo>
                  <a:pt x="2057242" y="2354088"/>
                </a:lnTo>
                <a:lnTo>
                  <a:pt x="2373182" y="2985968"/>
                </a:lnTo>
                <a:lnTo>
                  <a:pt x="2057242" y="3617848"/>
                </a:lnTo>
                <a:lnTo>
                  <a:pt x="1223161" y="3617848"/>
                </a:lnTo>
                <a:lnTo>
                  <a:pt x="907221" y="2985968"/>
                </a:lnTo>
                <a:close/>
                <a:moveTo>
                  <a:pt x="2569631" y="1425984"/>
                </a:moveTo>
                <a:lnTo>
                  <a:pt x="3602417" y="1425984"/>
                </a:lnTo>
                <a:lnTo>
                  <a:pt x="3993624" y="2208398"/>
                </a:lnTo>
                <a:lnTo>
                  <a:pt x="3602417" y="2990812"/>
                </a:lnTo>
                <a:lnTo>
                  <a:pt x="2569631" y="2990812"/>
                </a:lnTo>
                <a:lnTo>
                  <a:pt x="2178424" y="2208398"/>
                </a:lnTo>
                <a:close/>
                <a:moveTo>
                  <a:pt x="551406" y="0"/>
                </a:moveTo>
                <a:lnTo>
                  <a:pt x="2007117" y="0"/>
                </a:lnTo>
                <a:lnTo>
                  <a:pt x="2558523" y="1102811"/>
                </a:lnTo>
                <a:lnTo>
                  <a:pt x="2007117" y="2205622"/>
                </a:lnTo>
                <a:lnTo>
                  <a:pt x="551406" y="2205622"/>
                </a:lnTo>
                <a:lnTo>
                  <a:pt x="0" y="11028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E68100-C56F-4515-A4FD-3F301797E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871" y="2050552"/>
            <a:ext cx="4998720" cy="174898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3056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F421413-161E-4B36-B693-FB38DF14EDA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353508" y="2555551"/>
            <a:ext cx="1484985" cy="1280160"/>
          </a:xfrm>
          <a:custGeom>
            <a:avLst/>
            <a:gdLst>
              <a:gd name="connsiteX0" fmla="*/ 320040 w 1484985"/>
              <a:gd name="connsiteY0" fmla="*/ 0 h 1280160"/>
              <a:gd name="connsiteX1" fmla="*/ 1164945 w 1484985"/>
              <a:gd name="connsiteY1" fmla="*/ 0 h 1280160"/>
              <a:gd name="connsiteX2" fmla="*/ 1484985 w 1484985"/>
              <a:gd name="connsiteY2" fmla="*/ 640080 h 1280160"/>
              <a:gd name="connsiteX3" fmla="*/ 1164945 w 1484985"/>
              <a:gd name="connsiteY3" fmla="*/ 1280160 h 1280160"/>
              <a:gd name="connsiteX4" fmla="*/ 320040 w 1484985"/>
              <a:gd name="connsiteY4" fmla="*/ 1280160 h 1280160"/>
              <a:gd name="connsiteX5" fmla="*/ 0 w 1484985"/>
              <a:gd name="connsiteY5" fmla="*/ 640080 h 128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4985" h="1280160">
                <a:moveTo>
                  <a:pt x="320040" y="0"/>
                </a:moveTo>
                <a:lnTo>
                  <a:pt x="1164945" y="0"/>
                </a:lnTo>
                <a:lnTo>
                  <a:pt x="1484985" y="640080"/>
                </a:lnTo>
                <a:lnTo>
                  <a:pt x="1164945" y="1280160"/>
                </a:lnTo>
                <a:lnTo>
                  <a:pt x="320040" y="1280160"/>
                </a:lnTo>
                <a:lnTo>
                  <a:pt x="0" y="64008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B5D207AE-9C9C-410A-9F31-2402BAD6DDF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115921" y="2555551"/>
            <a:ext cx="1484985" cy="1280160"/>
          </a:xfrm>
          <a:custGeom>
            <a:avLst/>
            <a:gdLst>
              <a:gd name="connsiteX0" fmla="*/ 320040 w 1484985"/>
              <a:gd name="connsiteY0" fmla="*/ 0 h 1280160"/>
              <a:gd name="connsiteX1" fmla="*/ 1164945 w 1484985"/>
              <a:gd name="connsiteY1" fmla="*/ 0 h 1280160"/>
              <a:gd name="connsiteX2" fmla="*/ 1484985 w 1484985"/>
              <a:gd name="connsiteY2" fmla="*/ 640080 h 1280160"/>
              <a:gd name="connsiteX3" fmla="*/ 1164945 w 1484985"/>
              <a:gd name="connsiteY3" fmla="*/ 1280160 h 1280160"/>
              <a:gd name="connsiteX4" fmla="*/ 320040 w 1484985"/>
              <a:gd name="connsiteY4" fmla="*/ 1280160 h 1280160"/>
              <a:gd name="connsiteX5" fmla="*/ 0 w 1484985"/>
              <a:gd name="connsiteY5" fmla="*/ 640080 h 128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4985" h="1280160">
                <a:moveTo>
                  <a:pt x="320040" y="0"/>
                </a:moveTo>
                <a:lnTo>
                  <a:pt x="1164945" y="0"/>
                </a:lnTo>
                <a:lnTo>
                  <a:pt x="1484985" y="640080"/>
                </a:lnTo>
                <a:lnTo>
                  <a:pt x="1164945" y="1280160"/>
                </a:lnTo>
                <a:lnTo>
                  <a:pt x="320040" y="1280160"/>
                </a:lnTo>
                <a:lnTo>
                  <a:pt x="0" y="64008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DE3344FC-C4DE-481F-9C31-667EDD563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02465" y="2555551"/>
            <a:ext cx="1484985" cy="1280160"/>
          </a:xfrm>
          <a:custGeom>
            <a:avLst/>
            <a:gdLst>
              <a:gd name="connsiteX0" fmla="*/ 320040 w 1484985"/>
              <a:gd name="connsiteY0" fmla="*/ 0 h 1280160"/>
              <a:gd name="connsiteX1" fmla="*/ 1164945 w 1484985"/>
              <a:gd name="connsiteY1" fmla="*/ 0 h 1280160"/>
              <a:gd name="connsiteX2" fmla="*/ 1484985 w 1484985"/>
              <a:gd name="connsiteY2" fmla="*/ 640080 h 1280160"/>
              <a:gd name="connsiteX3" fmla="*/ 1164945 w 1484985"/>
              <a:gd name="connsiteY3" fmla="*/ 1280160 h 1280160"/>
              <a:gd name="connsiteX4" fmla="*/ 320040 w 1484985"/>
              <a:gd name="connsiteY4" fmla="*/ 1280160 h 1280160"/>
              <a:gd name="connsiteX5" fmla="*/ 0 w 1484985"/>
              <a:gd name="connsiteY5" fmla="*/ 640080 h 128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4985" h="1280160">
                <a:moveTo>
                  <a:pt x="320040" y="0"/>
                </a:moveTo>
                <a:lnTo>
                  <a:pt x="1164945" y="0"/>
                </a:lnTo>
                <a:lnTo>
                  <a:pt x="1484985" y="640080"/>
                </a:lnTo>
                <a:lnTo>
                  <a:pt x="1164945" y="1280160"/>
                </a:lnTo>
                <a:lnTo>
                  <a:pt x="320040" y="1280160"/>
                </a:lnTo>
                <a:lnTo>
                  <a:pt x="0" y="64008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59094D7D-3613-49C1-BB58-A65B41A9738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840051" y="2555551"/>
            <a:ext cx="1484985" cy="1280160"/>
          </a:xfrm>
          <a:custGeom>
            <a:avLst/>
            <a:gdLst>
              <a:gd name="connsiteX0" fmla="*/ 320040 w 1484985"/>
              <a:gd name="connsiteY0" fmla="*/ 0 h 1280160"/>
              <a:gd name="connsiteX1" fmla="*/ 1164945 w 1484985"/>
              <a:gd name="connsiteY1" fmla="*/ 0 h 1280160"/>
              <a:gd name="connsiteX2" fmla="*/ 1484985 w 1484985"/>
              <a:gd name="connsiteY2" fmla="*/ 640080 h 1280160"/>
              <a:gd name="connsiteX3" fmla="*/ 1164945 w 1484985"/>
              <a:gd name="connsiteY3" fmla="*/ 1280160 h 1280160"/>
              <a:gd name="connsiteX4" fmla="*/ 320040 w 1484985"/>
              <a:gd name="connsiteY4" fmla="*/ 1280160 h 1280160"/>
              <a:gd name="connsiteX5" fmla="*/ 0 w 1484985"/>
              <a:gd name="connsiteY5" fmla="*/ 640080 h 128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4985" h="1280160">
                <a:moveTo>
                  <a:pt x="320040" y="0"/>
                </a:moveTo>
                <a:lnTo>
                  <a:pt x="1164945" y="0"/>
                </a:lnTo>
                <a:lnTo>
                  <a:pt x="1484985" y="640080"/>
                </a:lnTo>
                <a:lnTo>
                  <a:pt x="1164945" y="1280160"/>
                </a:lnTo>
                <a:lnTo>
                  <a:pt x="320040" y="1280160"/>
                </a:lnTo>
                <a:lnTo>
                  <a:pt x="0" y="64008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FE87B7-32A4-4C7F-9AAF-37688E640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647700"/>
            <a:ext cx="11340000" cy="700114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4800" b="1">
                <a:solidFill>
                  <a:schemeClr val="tx1"/>
                </a:solidFill>
              </a:rPr>
              <a:t>Click to edit Master title style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476CA45F-A66A-4AD8-A004-10DB55A5D7B2}"/>
              </a:ext>
            </a:extLst>
          </p:cNvPr>
          <p:cNvSpPr/>
          <p:nvPr userDrawn="1"/>
        </p:nvSpPr>
        <p:spPr>
          <a:xfrm>
            <a:off x="546669" y="3467555"/>
            <a:ext cx="458268" cy="39505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7A66A3D-2437-4015-9F5F-380C4D23D83C}"/>
              </a:ext>
            </a:extLst>
          </p:cNvPr>
          <p:cNvSpPr/>
          <p:nvPr userDrawn="1"/>
        </p:nvSpPr>
        <p:spPr>
          <a:xfrm>
            <a:off x="11113337" y="2394722"/>
            <a:ext cx="358391" cy="308958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FFB14F3B-E7EF-4546-8D74-71FFB45C77C0}"/>
              </a:ext>
            </a:extLst>
          </p:cNvPr>
          <p:cNvSpPr/>
          <p:nvPr userDrawn="1"/>
        </p:nvSpPr>
        <p:spPr>
          <a:xfrm>
            <a:off x="10882649" y="2202202"/>
            <a:ext cx="230688" cy="198869"/>
          </a:xfrm>
          <a:prstGeom prst="hexag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91F943B-ED0D-49A1-844A-E23BA9A487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668" y="4172761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2000" b="1" kern="120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9AC6B9A8-053C-4828-B705-901C6018F3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692" y="4588259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BBA6FD52-E179-41F8-AE78-9AF3D65F28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9482" y="4172761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2000" b="1" kern="120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49A82AB-D328-4DB0-841B-186884119E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89483" y="4588259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84E23D5D-9866-48F9-8E08-DD2DBE4C4E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32296" y="4172761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2000" b="1" kern="120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E671C9E6-A1A5-4EE5-8642-94AA7635DB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29201" y="4588259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DF6BB5C9-B678-435A-830F-4C10EB1A95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75110" y="4172761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2000" b="1" kern="120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1861EC87-A9E2-4FC3-B8BC-06C520B8A1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75111" y="4588259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FC3EDE91-631F-4947-94DC-557685FD23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17923" y="4172761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2000" b="1" kern="120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8FDDBEF4-1329-49DF-B043-D51B34F5EE3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17923" y="4588259"/>
            <a:ext cx="2139696" cy="3443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BDB3FD3-4F52-4E28-B639-5F73070E47D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8337" y="2555551"/>
            <a:ext cx="1484985" cy="1280160"/>
          </a:xfrm>
          <a:custGeom>
            <a:avLst/>
            <a:gdLst>
              <a:gd name="connsiteX0" fmla="*/ 320040 w 1484985"/>
              <a:gd name="connsiteY0" fmla="*/ 0 h 1280160"/>
              <a:gd name="connsiteX1" fmla="*/ 1164945 w 1484985"/>
              <a:gd name="connsiteY1" fmla="*/ 0 h 1280160"/>
              <a:gd name="connsiteX2" fmla="*/ 1484985 w 1484985"/>
              <a:gd name="connsiteY2" fmla="*/ 640080 h 1280160"/>
              <a:gd name="connsiteX3" fmla="*/ 1164945 w 1484985"/>
              <a:gd name="connsiteY3" fmla="*/ 1280160 h 1280160"/>
              <a:gd name="connsiteX4" fmla="*/ 320040 w 1484985"/>
              <a:gd name="connsiteY4" fmla="*/ 1280160 h 1280160"/>
              <a:gd name="connsiteX5" fmla="*/ 0 w 1484985"/>
              <a:gd name="connsiteY5" fmla="*/ 640080 h 128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4985" h="1280160">
                <a:moveTo>
                  <a:pt x="320040" y="0"/>
                </a:moveTo>
                <a:lnTo>
                  <a:pt x="1164945" y="0"/>
                </a:lnTo>
                <a:lnTo>
                  <a:pt x="1484985" y="640080"/>
                </a:lnTo>
                <a:lnTo>
                  <a:pt x="1164945" y="1280160"/>
                </a:lnTo>
                <a:lnTo>
                  <a:pt x="320040" y="1280160"/>
                </a:lnTo>
                <a:lnTo>
                  <a:pt x="0" y="64008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ontent Placeholder 39">
            <a:extLst>
              <a:ext uri="{FF2B5EF4-FFF2-40B4-BE49-F238E27FC236}">
                <a16:creationId xmlns:a16="http://schemas.microsoft.com/office/drawing/2014/main" id="{6BB16225-AC51-4525-A1E8-438B8B0B736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739655" y="2117897"/>
            <a:ext cx="4208386" cy="912812"/>
          </a:xfrm>
          <a:prstGeom prst="rect">
            <a:avLst/>
          </a:prstGeom>
        </p:spPr>
        <p:txBody>
          <a:bodyPr/>
          <a:lstStyle>
            <a:lvl1pPr>
              <a:buNone/>
              <a:def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defRPr>
            </a:lvl1pPr>
            <a:lvl2pPr marL="0" indent="0">
              <a:buNone/>
              <a:defRPr kumimoji="0" lang="en-US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1" name="Content Placeholder 39">
            <a:extLst>
              <a:ext uri="{FF2B5EF4-FFF2-40B4-BE49-F238E27FC236}">
                <a16:creationId xmlns:a16="http://schemas.microsoft.com/office/drawing/2014/main" id="{6EC38F38-5935-49D5-AA85-4182E82D6F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39655" y="4724146"/>
            <a:ext cx="4208386" cy="912812"/>
          </a:xfrm>
          <a:prstGeom prst="rect">
            <a:avLst/>
          </a:prstGeom>
        </p:spPr>
        <p:txBody>
          <a:bodyPr/>
          <a:lstStyle>
            <a:lvl1pPr>
              <a:buNone/>
              <a:def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defRPr>
            </a:lvl1pPr>
            <a:lvl2pPr marL="0" indent="0">
              <a:buNone/>
              <a:defRPr kumimoji="0" lang="en-US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2" name="Content Placeholder 39">
            <a:extLst>
              <a:ext uri="{FF2B5EF4-FFF2-40B4-BE49-F238E27FC236}">
                <a16:creationId xmlns:a16="http://schemas.microsoft.com/office/drawing/2014/main" id="{51C9D5ED-A19A-42A1-9200-C77E39E6F5C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739655" y="3420892"/>
            <a:ext cx="4208386" cy="912812"/>
          </a:xfrm>
          <a:prstGeom prst="rect">
            <a:avLst/>
          </a:prstGeom>
        </p:spPr>
        <p:txBody>
          <a:bodyPr/>
          <a:lstStyle>
            <a:lvl1pPr>
              <a:buNone/>
              <a:def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defRPr>
            </a:lvl1pPr>
            <a:lvl2pPr marL="0" indent="0">
              <a:buNone/>
              <a:defRPr kumimoji="0" lang="en-US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3" name="Content Placeholder 39">
            <a:extLst>
              <a:ext uri="{FF2B5EF4-FFF2-40B4-BE49-F238E27FC236}">
                <a16:creationId xmlns:a16="http://schemas.microsoft.com/office/drawing/2014/main" id="{47A95437-77F3-4E2C-8470-57587793A10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493865" y="2117897"/>
            <a:ext cx="4208386" cy="912812"/>
          </a:xfrm>
          <a:prstGeom prst="rect">
            <a:avLst/>
          </a:prstGeom>
        </p:spPr>
        <p:txBody>
          <a:bodyPr/>
          <a:lstStyle>
            <a:lvl1pPr>
              <a:buNone/>
              <a:def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defRPr>
            </a:lvl1pPr>
            <a:lvl2pPr marL="0" indent="0">
              <a:buNone/>
              <a:defRPr kumimoji="0" lang="en-US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4" name="Content Placeholder 39">
            <a:extLst>
              <a:ext uri="{FF2B5EF4-FFF2-40B4-BE49-F238E27FC236}">
                <a16:creationId xmlns:a16="http://schemas.microsoft.com/office/drawing/2014/main" id="{CB1EA2BE-D294-486E-88F0-2AA9518A6E6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493865" y="4724146"/>
            <a:ext cx="4208386" cy="912812"/>
          </a:xfrm>
          <a:prstGeom prst="rect">
            <a:avLst/>
          </a:prstGeom>
        </p:spPr>
        <p:txBody>
          <a:bodyPr/>
          <a:lstStyle>
            <a:lvl1pPr>
              <a:buNone/>
              <a:def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defRPr>
            </a:lvl1pPr>
            <a:lvl2pPr marL="0" indent="0">
              <a:buNone/>
              <a:defRPr kumimoji="0" lang="en-US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Content Placeholder 39">
            <a:extLst>
              <a:ext uri="{FF2B5EF4-FFF2-40B4-BE49-F238E27FC236}">
                <a16:creationId xmlns:a16="http://schemas.microsoft.com/office/drawing/2014/main" id="{108734A0-880E-44E2-858F-7AA6C6B0A5A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493865" y="3420892"/>
            <a:ext cx="4208386" cy="912812"/>
          </a:xfrm>
          <a:prstGeom prst="rect">
            <a:avLst/>
          </a:prstGeom>
        </p:spPr>
        <p:txBody>
          <a:bodyPr/>
          <a:lstStyle>
            <a:lvl1pPr>
              <a:buNone/>
              <a:defRPr kumimoji="0" lang="en-US" sz="1800" b="1" i="0" u="none" strike="noStrike" kern="1200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defRPr>
            </a:lvl1pPr>
            <a:lvl2pPr marL="0" indent="0">
              <a:buNone/>
              <a:defRPr kumimoji="0" lang="en-US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3CED4CD-5348-488E-A883-0486DD574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805213"/>
            <a:ext cx="10693400" cy="830997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70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1AD702D-965C-40E9-8D23-D82E2CFA9E61}"/>
              </a:ext>
            </a:extLst>
          </p:cNvPr>
          <p:cNvSpPr txBox="1">
            <a:spLocks/>
          </p:cNvSpPr>
          <p:nvPr userDrawn="1"/>
        </p:nvSpPr>
        <p:spPr>
          <a:xfrm>
            <a:off x="660396" y="6378906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BD5F78-1C10-49D6-8616-C9F20406C112}" type="datetime1">
              <a:rPr lang="en-US" sz="1100" smtClean="0">
                <a:solidFill>
                  <a:schemeClr val="accent2"/>
                </a:solidFill>
              </a:rPr>
              <a:pPr/>
              <a:t>6/15/2021</a:t>
            </a:fld>
            <a:endParaRPr lang="en-US" sz="1100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E0959-6855-4447-BAEC-D32B47712F07}"/>
              </a:ext>
            </a:extLst>
          </p:cNvPr>
          <p:cNvSpPr txBox="1">
            <a:spLocks/>
          </p:cNvSpPr>
          <p:nvPr userDrawn="1"/>
        </p:nvSpPr>
        <p:spPr>
          <a:xfrm>
            <a:off x="1445526" y="6378906"/>
            <a:ext cx="41148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b="1" dirty="0">
                <a:solidFill>
                  <a:schemeClr val="accent2"/>
                </a:solidFill>
              </a:rPr>
              <a:t>Annual Review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A05B6A-9124-4DBB-843A-84818A8F79FC}"/>
              </a:ext>
            </a:extLst>
          </p:cNvPr>
          <p:cNvSpPr txBox="1">
            <a:spLocks/>
          </p:cNvSpPr>
          <p:nvPr userDrawn="1"/>
        </p:nvSpPr>
        <p:spPr>
          <a:xfrm>
            <a:off x="8805338" y="6378906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18C1E5-FB55-42F5-BD6D-9CC153FCDBE6}" type="slidenum">
              <a:rPr lang="en-US" sz="1100" smtClean="0">
                <a:solidFill>
                  <a:schemeClr val="accent4"/>
                </a:solidFill>
              </a:rPr>
              <a:pPr algn="r"/>
              <a:t>‹#›</a:t>
            </a:fld>
            <a:endParaRPr lang="en-US" sz="11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88" r:id="rId3"/>
    <p:sldLayoutId id="2147483681" r:id="rId4"/>
    <p:sldLayoutId id="2147483680" r:id="rId5"/>
    <p:sldLayoutId id="2147483682" r:id="rId6"/>
    <p:sldLayoutId id="2147483677" r:id="rId7"/>
    <p:sldLayoutId id="2147483654" r:id="rId8"/>
    <p:sldLayoutId id="2147483685" r:id="rId9"/>
    <p:sldLayoutId id="2147483684" r:id="rId10"/>
    <p:sldLayoutId id="2147483686" r:id="rId11"/>
    <p:sldLayoutId id="2147483687" r:id="rId12"/>
    <p:sldLayoutId id="214748367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Blue glass building">
            <a:extLst>
              <a:ext uri="{FF2B5EF4-FFF2-40B4-BE49-F238E27FC236}">
                <a16:creationId xmlns:a16="http://schemas.microsoft.com/office/drawing/2014/main" id="{E6A5B61D-69C0-4661-AD66-3D72D9A6E86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alphaModFix amt="80000"/>
          </a:blip>
          <a:srcRect t="7802" b="7802"/>
          <a:stretch/>
        </p:blipFill>
        <p:spPr>
          <a:xfrm>
            <a:off x="0" y="0"/>
            <a:ext cx="12192000" cy="6858000"/>
          </a:xfrm>
          <a:blipFill dpi="0" rotWithShape="1">
            <a:blip r:embed="rId3">
              <a:alphaModFix amt="8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38AF5374-EA50-4722-BB45-6C182E5A1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66402" y="903484"/>
            <a:ext cx="5859196" cy="5051033"/>
          </a:xfrm>
          <a:prstGeom prst="hexagon">
            <a:avLst/>
          </a:prstGeom>
          <a:solidFill>
            <a:schemeClr val="accent5">
              <a:alpha val="40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D837CEB-1A69-4F72-95D4-054D82F09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756" y="2576760"/>
            <a:ext cx="4681801" cy="1695637"/>
          </a:xfrm>
        </p:spPr>
        <p:txBody>
          <a:bodyPr/>
          <a:lstStyle/>
          <a:p>
            <a:r>
              <a:rPr lang="en-US" sz="4800"/>
              <a:t>Annual Financial </a:t>
            </a:r>
            <a:r>
              <a:rPr lang="en-US" sz="4800" dirty="0"/>
              <a:t>Feedback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FAF4E3-C8A2-4861-A67E-040D885F84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Rotary Club of Dalkeith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6DF5064-7AAC-4887-9BD5-FB6BC40A67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14 June 2021</a:t>
            </a:r>
          </a:p>
          <a:p>
            <a:r>
              <a:rPr lang="en-US" dirty="0"/>
              <a:t>Treasurer</a:t>
            </a: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35FAA64B-9D7A-4109-97E0-B0BAA29C4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4278" y="5753530"/>
            <a:ext cx="651613" cy="561736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00A0E61B-8139-47E5-862B-C6D87AFF3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55521" y="2751804"/>
            <a:ext cx="785546" cy="677196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B06F39E4-24A5-44F2-BD9A-7E8C8AF2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21783" y="671564"/>
            <a:ext cx="392774" cy="338599"/>
          </a:xfrm>
          <a:prstGeom prst="hexag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62F7433A-0BB9-4B38-A96F-AB1B77772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5398" y="3344350"/>
            <a:ext cx="196388" cy="169300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93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EF304F5-32C5-4869-B185-859B56785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21C28F5-3CA3-4B78-B5C9-550C00BB31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800" b="1" dirty="0"/>
              <a:t>Income</a:t>
            </a:r>
          </a:p>
          <a:p>
            <a:pPr lvl="1"/>
            <a:r>
              <a:rPr lang="en-US" sz="2800" b="1" dirty="0"/>
              <a:t>Fundraisings</a:t>
            </a:r>
          </a:p>
          <a:p>
            <a:pPr lvl="1"/>
            <a:r>
              <a:rPr lang="en-US" sz="2800" b="1" dirty="0"/>
              <a:t>Other income</a:t>
            </a:r>
          </a:p>
          <a:p>
            <a:r>
              <a:rPr lang="en-US" sz="2800" b="1" dirty="0"/>
              <a:t>Expenditure</a:t>
            </a:r>
          </a:p>
          <a:p>
            <a:pPr lvl="1"/>
            <a:r>
              <a:rPr lang="en-US" sz="2800" b="1" dirty="0"/>
              <a:t>Donations</a:t>
            </a:r>
          </a:p>
          <a:p>
            <a:pPr lvl="1"/>
            <a:r>
              <a:rPr lang="en-US" sz="2800" b="1" dirty="0"/>
              <a:t>Other Expenditure</a:t>
            </a:r>
          </a:p>
          <a:p>
            <a:r>
              <a:rPr lang="en-US" sz="2800" b="1" dirty="0"/>
              <a:t>Subs 2021_22</a:t>
            </a:r>
          </a:p>
        </p:txBody>
      </p:sp>
      <p:pic>
        <p:nvPicPr>
          <p:cNvPr id="11" name="Picture Placeholder 10" descr="close up of building">
            <a:extLst>
              <a:ext uri="{FF2B5EF4-FFF2-40B4-BE49-F238E27FC236}">
                <a16:creationId xmlns:a16="http://schemas.microsoft.com/office/drawing/2014/main" id="{1CE2008D-DBCE-465F-90DA-B28A4E5251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5351" r="15351"/>
          <a:stretch>
            <a:fillRect/>
          </a:stretch>
        </p:blipFill>
        <p:spPr>
          <a:xfrm>
            <a:off x="6338170" y="1205840"/>
            <a:ext cx="5251000" cy="5049970"/>
          </a:xfrm>
        </p:spPr>
      </p:pic>
    </p:spTree>
    <p:extLst>
      <p:ext uri="{BB962C8B-B14F-4D97-AF65-F5344CB8AC3E}">
        <p14:creationId xmlns:p14="http://schemas.microsoft.com/office/powerpoint/2010/main" val="1341901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Escalators">
            <a:extLst>
              <a:ext uri="{FF2B5EF4-FFF2-40B4-BE49-F238E27FC236}">
                <a16:creationId xmlns:a16="http://schemas.microsoft.com/office/drawing/2014/main" id="{067ABCFB-135D-465A-8D06-3042F9E75B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alphaModFix amt="60000"/>
          </a:blip>
          <a:srcRect t="6729" r="33992" b="40721"/>
          <a:stretch/>
        </p:blipFill>
        <p:spPr>
          <a:xfrm>
            <a:off x="15605" y="0"/>
            <a:ext cx="12192001" cy="6858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310966-9752-4035-9DD5-FFBC93FC0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18560" y="1181123"/>
            <a:ext cx="4754880" cy="4495754"/>
          </a:xfrm>
          <a:prstGeom prst="rect">
            <a:avLst/>
          </a:prstGeom>
          <a:solidFill>
            <a:schemeClr val="accent5">
              <a:alpha val="40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3D9E7E43-0082-4819-947F-94AD5664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US" sz="4800" kern="1200" dirty="0">
                <a:effectLst/>
                <a:latin typeface="Calibri Light" panose="020F0302020204030204" pitchFamily="34" charset="0"/>
                <a:ea typeface="+mn-ea"/>
                <a:cs typeface="+mn-cs"/>
              </a:rPr>
              <a:t>Results from last year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F64F07-1F8D-4F69-87E4-03E837E97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18168" y="1181123"/>
            <a:ext cx="459924" cy="4599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0393EC-C7F4-46AA-8768-FF7CD4DE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31920" y="5840880"/>
            <a:ext cx="284372" cy="284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6DDC29-DFE2-4F0C-9C81-DDBC9CD8D2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Let’s dive in</a:t>
            </a:r>
          </a:p>
        </p:txBody>
      </p:sp>
    </p:spTree>
    <p:extLst>
      <p:ext uri="{BB962C8B-B14F-4D97-AF65-F5344CB8AC3E}">
        <p14:creationId xmlns:p14="http://schemas.microsoft.com/office/powerpoint/2010/main" val="1110251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EEDAF89-0ECD-416A-93E5-A300FF0B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589"/>
            <a:ext cx="10515600" cy="700115"/>
          </a:xfrm>
        </p:spPr>
        <p:txBody>
          <a:bodyPr/>
          <a:lstStyle/>
          <a:p>
            <a:r>
              <a:rPr lang="en-US" dirty="0"/>
              <a:t>Income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159280-CBC7-4DA7-A2CA-FE4EC9A52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709735"/>
            <a:ext cx="7772399" cy="602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86A9EC-640F-47FB-AA92-2851B3012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3386"/>
            <a:ext cx="10515600" cy="700115"/>
          </a:xfrm>
        </p:spPr>
        <p:txBody>
          <a:bodyPr/>
          <a:lstStyle/>
          <a:p>
            <a:r>
              <a:rPr lang="en-US" dirty="0"/>
              <a:t>General Expenditure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84B610-72E0-4EA7-8975-5D64564C9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8" y="1954060"/>
            <a:ext cx="11186204" cy="384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21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86A9EC-640F-47FB-AA92-2851B3012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05"/>
            <a:ext cx="10515600" cy="700115"/>
          </a:xfrm>
        </p:spPr>
        <p:txBody>
          <a:bodyPr/>
          <a:lstStyle/>
          <a:p>
            <a:r>
              <a:rPr lang="en-US" dirty="0"/>
              <a:t>Donations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B78E4B-4086-4DA5-989E-64D7A17B0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843" y="924560"/>
            <a:ext cx="9623832" cy="543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58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A4448-4930-46E0-AD53-50021D9DC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687094"/>
            <a:ext cx="4835045" cy="1098868"/>
          </a:xfrm>
        </p:spPr>
        <p:txBody>
          <a:bodyPr/>
          <a:lstStyle/>
          <a:p>
            <a:r>
              <a:rPr lang="en-US" dirty="0"/>
              <a:t>Subs for 2021_22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F6824-E409-4436-9F53-FF50E9FB0C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b="1" dirty="0"/>
              <a:t>Subs for members will be $320 per year </a:t>
            </a:r>
          </a:p>
          <a:p>
            <a:r>
              <a:rPr lang="en-US" sz="2400" b="1" dirty="0"/>
              <a:t>Also a voluntary donation to RI Foundation of $150</a:t>
            </a:r>
          </a:p>
        </p:txBody>
      </p:sp>
      <p:pic>
        <p:nvPicPr>
          <p:cNvPr id="20" name="Picture Placeholder 8" descr="close up of bridge">
            <a:extLst>
              <a:ext uri="{FF2B5EF4-FFF2-40B4-BE49-F238E27FC236}">
                <a16:creationId xmlns:a16="http://schemas.microsoft.com/office/drawing/2014/main" id="{2EC47CED-7A85-4080-9C7C-3921E48924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17082" r="17082"/>
          <a:stretch/>
        </p:blipFill>
        <p:spPr>
          <a:xfrm>
            <a:off x="6650038" y="1034441"/>
            <a:ext cx="5541962" cy="5611813"/>
          </a:xfrm>
        </p:spPr>
      </p:pic>
    </p:spTree>
    <p:extLst>
      <p:ext uri="{BB962C8B-B14F-4D97-AF65-F5344CB8AC3E}">
        <p14:creationId xmlns:p14="http://schemas.microsoft.com/office/powerpoint/2010/main" val="715534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7F211-ED25-4BED-862A-17F84B32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Summary</a:t>
            </a:r>
            <a:br>
              <a:rPr lang="en-US" dirty="0"/>
            </a:br>
            <a:endParaRPr lang="en-US" dirty="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F3A0DAD0-3E39-4BBF-88E4-5C3C306DC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018" y="2105016"/>
            <a:ext cx="914400" cy="764219"/>
          </a:xfrm>
          <a:prstGeom prst="hexagon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Graphic 15" descr="Target Audience">
            <a:extLst>
              <a:ext uri="{FF2B5EF4-FFF2-40B4-BE49-F238E27FC236}">
                <a16:creationId xmlns:a16="http://schemas.microsoft.com/office/drawing/2014/main" id="{C4663C19-45BD-46CB-AA38-6CE7C4522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513" y="2204476"/>
            <a:ext cx="548640" cy="5486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A302878-D117-49D8-8CD3-093E34DF215B}"/>
              </a:ext>
            </a:extLst>
          </p:cNvPr>
          <p:cNvSpPr txBox="1"/>
          <p:nvPr/>
        </p:nvSpPr>
        <p:spPr>
          <a:xfrm>
            <a:off x="1748531" y="2125176"/>
            <a:ext cx="3657600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rPr>
              <a:t>We’re still delivering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rPr>
              <a:t>Last year we supported </a:t>
            </a:r>
            <a:r>
              <a:rPr lang="en-US" sz="2000" dirty="0">
                <a:cs typeface="Biome Light" panose="020B0303030204020804" pitchFamily="34" charset="0"/>
              </a:rPr>
              <a:t>people in need to level of $62,000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Biome Light" panose="020B0303030204020804" pitchFamily="34" charset="0"/>
            </a:endParaRPr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B8F5A225-0C56-4A56-9265-DBE9001CC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2827" y="2105016"/>
            <a:ext cx="914400" cy="764219"/>
          </a:xfrm>
          <a:prstGeom prst="hexagon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Graphic 33" descr="Upward trend">
            <a:extLst>
              <a:ext uri="{FF2B5EF4-FFF2-40B4-BE49-F238E27FC236}">
                <a16:creationId xmlns:a16="http://schemas.microsoft.com/office/drawing/2014/main" id="{112CEB44-CF96-4193-8126-3EF3F89B2E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562762" y="2203745"/>
            <a:ext cx="548640" cy="5486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A3F38B-310F-454B-9EF6-EF4B5FD017B0}"/>
              </a:ext>
            </a:extLst>
          </p:cNvPr>
          <p:cNvSpPr txBox="1"/>
          <p:nvPr/>
        </p:nvSpPr>
        <p:spPr>
          <a:xfrm>
            <a:off x="7585738" y="4778317"/>
            <a:ext cx="3657600" cy="13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rPr>
              <a:t>We need new fundraising opportunities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rPr>
              <a:t>Some older ones in not getting the footprint it needs</a:t>
            </a: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E3AEA7C5-E53C-47EB-B54E-E09414923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017" y="4778318"/>
            <a:ext cx="914400" cy="764219"/>
          </a:xfrm>
          <a:prstGeom prst="hexagon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2" name="Graphic 31" descr="User network">
            <a:extLst>
              <a:ext uri="{FF2B5EF4-FFF2-40B4-BE49-F238E27FC236}">
                <a16:creationId xmlns:a16="http://schemas.microsoft.com/office/drawing/2014/main" id="{B6919A3F-A031-4557-AAC9-0C948C6E4D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93513" y="4872722"/>
            <a:ext cx="548640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B6D4D59-1662-44D5-B239-F9F86487BE32}"/>
              </a:ext>
            </a:extLst>
          </p:cNvPr>
          <p:cNvSpPr txBox="1"/>
          <p:nvPr/>
        </p:nvSpPr>
        <p:spPr>
          <a:xfrm>
            <a:off x="7488047" y="2072110"/>
            <a:ext cx="3657600" cy="1605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Biome Light" panose="020B0303030204020804" pitchFamily="34" charset="0"/>
              </a:rPr>
              <a:t>We need to optimize our current fundraising opportunities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rPr>
              <a:t>Less opportunities but a lot or effort</a:t>
            </a:r>
            <a:endParaRPr lang="en-US" sz="2000" dirty="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BC618CE4-6DEC-4D26-B202-8BAAA2697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2826" y="4778318"/>
            <a:ext cx="914400" cy="764219"/>
          </a:xfrm>
          <a:prstGeom prst="hexagon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8" name="Graphic 37" descr="Megaphone1">
            <a:extLst>
              <a:ext uri="{FF2B5EF4-FFF2-40B4-BE49-F238E27FC236}">
                <a16:creationId xmlns:a16="http://schemas.microsoft.com/office/drawing/2014/main" id="{44B68078-72CC-45F5-9CD3-20C37D3298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573648" y="4861105"/>
            <a:ext cx="548640" cy="5486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867AA20-688D-44F5-B988-72B9A2B2B4FE}"/>
              </a:ext>
            </a:extLst>
          </p:cNvPr>
          <p:cNvSpPr txBox="1"/>
          <p:nvPr/>
        </p:nvSpPr>
        <p:spPr>
          <a:xfrm>
            <a:off x="1799403" y="4778318"/>
            <a:ext cx="3657600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dirty="0">
                <a:solidFill>
                  <a:schemeClr val="accent4"/>
                </a:solidFill>
                <a:latin typeface="+mj-lt"/>
                <a:cs typeface="Biome Light" panose="020B0303030204020804" pitchFamily="34" charset="0"/>
              </a:rPr>
              <a:t>We need ideas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Biome Light" panose="020B0303030204020804" pitchFamily="34" charset="0"/>
              </a:rPr>
              <a:t>Think about possible ideas with specific focus</a:t>
            </a:r>
          </a:p>
        </p:txBody>
      </p:sp>
    </p:spTree>
    <p:extLst>
      <p:ext uri="{BB962C8B-B14F-4D97-AF65-F5344CB8AC3E}">
        <p14:creationId xmlns:p14="http://schemas.microsoft.com/office/powerpoint/2010/main" val="4120671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eometric Presentation">
      <a:dk1>
        <a:sysClr val="windowText" lastClr="000000"/>
      </a:dk1>
      <a:lt1>
        <a:sysClr val="window" lastClr="FFFFFF"/>
      </a:lt1>
      <a:dk2>
        <a:srgbClr val="44546A"/>
      </a:dk2>
      <a:lt2>
        <a:srgbClr val="ACCBF9"/>
      </a:lt2>
      <a:accent1>
        <a:srgbClr val="5C83C4"/>
      </a:accent1>
      <a:accent2>
        <a:srgbClr val="2C599D"/>
      </a:accent2>
      <a:accent3>
        <a:srgbClr val="1A3B70"/>
      </a:accent3>
      <a:accent4>
        <a:srgbClr val="FA6F1A"/>
      </a:accent4>
      <a:accent5>
        <a:srgbClr val="11224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147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16411253_LW_v2" id="{C590A786-F65F-42F6-9E48-12C78E3C86B3}" vid="{FEE92C9D-6350-4ECD-87A4-004D12BB2B1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19EB750-A6DA-4BE8-B87B-FC499FE733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D99ABA-76CE-4A8E-B5F0-C051B96628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EA9014-ED64-4558-B1E1-D03F0EE32BE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Geometric presentation</Template>
  <TotalTime>19</TotalTime>
  <Words>115</Words>
  <Application>Microsoft Office PowerPoint</Application>
  <PresentationFormat>Widescreen</PresentationFormat>
  <Paragraphs>32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Corbel</vt:lpstr>
      <vt:lpstr>Wingdings</vt:lpstr>
      <vt:lpstr>Office Theme</vt:lpstr>
      <vt:lpstr>Annual Financial Feedback</vt:lpstr>
      <vt:lpstr>Agenda</vt:lpstr>
      <vt:lpstr>Results from last year</vt:lpstr>
      <vt:lpstr>Income </vt:lpstr>
      <vt:lpstr>General Expenditure</vt:lpstr>
      <vt:lpstr>Donations</vt:lpstr>
      <vt:lpstr>Subs for 2021_22 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AnnualFinancial Feedback</dc:title>
  <dc:creator>Leon Lorenzen</dc:creator>
  <cp:lastModifiedBy>Leon Lorenzen</cp:lastModifiedBy>
  <cp:revision>6</cp:revision>
  <dcterms:created xsi:type="dcterms:W3CDTF">2021-06-11T05:19:31Z</dcterms:created>
  <dcterms:modified xsi:type="dcterms:W3CDTF">2021-06-15T00:42:52Z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