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3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5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9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7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2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0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3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2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14C5-535E-41E1-96DA-A1DEC20036BC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E6B30-7734-40B0-B52A-21E083589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0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lubrunner.helpserve.com/Knowledgebase/Article/View/357/0/how-do-i-login-to-my-clubrunner-websit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Edit your Profile in </a:t>
            </a:r>
            <a:r>
              <a:rPr lang="en-US" dirty="0" err="1" smtClean="0"/>
              <a:t>ClubRunner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800" dirty="0" smtClean="0">
                <a:solidFill>
                  <a:srgbClr val="0070C0"/>
                </a:solidFill>
              </a:rPr>
              <a:t>*this demo shows how to update member information including Classification</a:t>
            </a:r>
            <a:br>
              <a:rPr lang="en-US" sz="1800" dirty="0" smtClean="0">
                <a:solidFill>
                  <a:srgbClr val="0070C0"/>
                </a:solidFill>
              </a:rPr>
            </a:br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en-US" sz="1800" dirty="0" smtClean="0">
                <a:solidFill>
                  <a:srgbClr val="0070C0"/>
                </a:solidFill>
              </a:rPr>
              <a:t>In addition to this </a:t>
            </a:r>
            <a:r>
              <a:rPr lang="en-US" sz="1800" dirty="0" err="1" smtClean="0">
                <a:solidFill>
                  <a:srgbClr val="0070C0"/>
                </a:solidFill>
              </a:rPr>
              <a:t>powerpoint</a:t>
            </a:r>
            <a:r>
              <a:rPr lang="en-US" sz="1800" dirty="0" smtClean="0">
                <a:solidFill>
                  <a:srgbClr val="0070C0"/>
                </a:solidFill>
              </a:rPr>
              <a:t> tutorial, you can watch the </a:t>
            </a:r>
            <a:r>
              <a:rPr lang="en-US" sz="1800" dirty="0" err="1" smtClean="0">
                <a:solidFill>
                  <a:srgbClr val="0070C0"/>
                </a:solidFill>
              </a:rPr>
              <a:t>ClubRunner</a:t>
            </a:r>
            <a:r>
              <a:rPr lang="en-US" sz="1800" dirty="0" smtClean="0">
                <a:solidFill>
                  <a:srgbClr val="0070C0"/>
                </a:solidFill>
              </a:rPr>
              <a:t> tutorial here: </a:t>
            </a:r>
            <a:r>
              <a:rPr lang="en-US" sz="1600" u="sng" dirty="0" smtClean="0">
                <a:hlinkClick r:id="rId2"/>
              </a:rPr>
              <a:t>http</a:t>
            </a:r>
            <a:r>
              <a:rPr lang="en-US" sz="1600" u="sng" dirty="0">
                <a:hlinkClick r:id="rId2"/>
              </a:rPr>
              <a:t>://clubrunner.helpserve.com/Knowledgebase/Article/View/357/0/how-do-i-login-to-my-clubrunner-website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153400" cy="485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52400"/>
            <a:ext cx="3200400" cy="1077456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Step 1</a:t>
            </a:r>
            <a:r>
              <a:rPr lang="en-US" sz="2400" dirty="0" smtClean="0"/>
              <a:t>:  Go to the EGR website:  </a:t>
            </a:r>
            <a:r>
              <a:rPr lang="en-US" sz="2400" dirty="0" smtClean="0">
                <a:solidFill>
                  <a:srgbClr val="FF0000"/>
                </a:solidFill>
              </a:rPr>
              <a:t>www.elkgroverotary.org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150103"/>
            <a:ext cx="3505200" cy="5262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108618" y="1150103"/>
            <a:ext cx="1183036" cy="1595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2000" y="1224128"/>
            <a:ext cx="2590800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www.elkgroverotary.org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3391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153400" cy="485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90407"/>
            <a:ext cx="2433234" cy="1890793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Step 2</a:t>
            </a:r>
            <a:r>
              <a:rPr lang="en-US" sz="2400" dirty="0" smtClean="0"/>
              <a:t>:  Click Login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001000" y="1143001"/>
            <a:ext cx="0" cy="167639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658100" y="3048001"/>
            <a:ext cx="8382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04" y="609600"/>
            <a:ext cx="5634038" cy="555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8349" y="1596969"/>
            <a:ext cx="2438400" cy="182880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Step 3</a:t>
            </a:r>
            <a:r>
              <a:rPr lang="en-US" sz="2400" dirty="0" smtClean="0"/>
              <a:t>:  In the “My </a:t>
            </a:r>
            <a:r>
              <a:rPr lang="en-US" sz="2400" dirty="0" err="1" smtClean="0"/>
              <a:t>ClubRunner</a:t>
            </a:r>
            <a:r>
              <a:rPr lang="en-US" sz="2400" dirty="0" smtClean="0"/>
              <a:t>” section, click on Edit My Profile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724400" y="2286000"/>
            <a:ext cx="1799742" cy="68257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124200" y="2882683"/>
            <a:ext cx="1447802" cy="62251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1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67701"/>
            <a:ext cx="6541228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2755" y="685800"/>
            <a:ext cx="2438400" cy="187212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b="1" u="sng" dirty="0" smtClean="0"/>
              <a:t>Step 4</a:t>
            </a:r>
            <a:r>
              <a:rPr lang="en-US" sz="2400" dirty="0" smtClean="0"/>
              <a:t>:  Click on the “Rotary” tab.  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95600" y="1295400"/>
            <a:ext cx="3733800" cy="20974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057400" y="3505200"/>
            <a:ext cx="990600" cy="62251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0600" y="3514436"/>
            <a:ext cx="990600" cy="622517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*While here in the “Personal” tab, be sure to validate/edit your personal information (i.e. email address, address, phone, etc.)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4186377"/>
            <a:ext cx="0" cy="1528623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57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10" y="1309688"/>
            <a:ext cx="84105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888" y="533400"/>
            <a:ext cx="2438400" cy="182880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Step 5 </a:t>
            </a:r>
            <a:r>
              <a:rPr lang="en-US" sz="2400" dirty="0" smtClean="0"/>
              <a:t>:  Click Edit to change or add your Classification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562600" y="1981200"/>
            <a:ext cx="1752600" cy="1447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724401" y="3657600"/>
            <a:ext cx="7619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81061" y="4488043"/>
            <a:ext cx="1167539" cy="20955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474786" y="1981200"/>
            <a:ext cx="373814" cy="2380924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44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7834524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81000"/>
            <a:ext cx="3581400" cy="251460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Step 6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After you input the Classification information, click Save  (Note:  Classification is the same as on your red/blue badge)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3733799" y="3393281"/>
            <a:ext cx="533401" cy="555554"/>
          </a:xfrm>
          <a:prstGeom prst="roundRect">
            <a:avLst>
              <a:gd name="adj" fmla="val 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334520" y="5139297"/>
            <a:ext cx="1618480" cy="785780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419600" y="2866438"/>
            <a:ext cx="19812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00800" y="2866438"/>
            <a:ext cx="1166247" cy="164038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4587498" y="4978950"/>
            <a:ext cx="4038600" cy="946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While here, be sure to also include your Sponsor (the person who pinned you)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893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20" y="2358325"/>
            <a:ext cx="51816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0" y="1095214"/>
            <a:ext cx="2438400" cy="182880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/>
              <a:t>Step </a:t>
            </a:r>
            <a:r>
              <a:rPr lang="en-US" sz="2400" b="1" u="sng" dirty="0"/>
              <a:t>7</a:t>
            </a:r>
            <a:r>
              <a:rPr lang="en-US" sz="2400" b="1" u="sng" dirty="0" smtClean="0"/>
              <a:t> </a:t>
            </a:r>
            <a:r>
              <a:rPr lang="en-US" sz="2400" dirty="0" smtClean="0"/>
              <a:t>:  Logout when completed.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You can look around and make other edits while you’re in your profile.  You can make changes at any time.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 flipH="1">
            <a:off x="4119320" y="2009614"/>
            <a:ext cx="2357680" cy="34871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281120" y="2358325"/>
            <a:ext cx="838200" cy="765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7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92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How to Edit your Profile in ClubRunner      *this demo shows how to update member information including Classification  In addition to this powerpoint tutorial, you can watch the ClubRunner tutorial here: http://clubrunner.helpserve.com/Knowledgebase/Article/View/357/0/how-do-i-login-to-my-clubrunner-website </vt:lpstr>
      <vt:lpstr>Step 1:  Go to the EGR website:  www.elkgroverotary.org</vt:lpstr>
      <vt:lpstr>Step 2:  Click Login  </vt:lpstr>
      <vt:lpstr>Step 3:  In the “My ClubRunner” section, click on Edit My Profile</vt:lpstr>
      <vt:lpstr>Step 4:  Click on the “Rotary” tab.    </vt:lpstr>
      <vt:lpstr>Step 5 :  Click Edit to change or add your Classification</vt:lpstr>
      <vt:lpstr>Step 6  After you input the Classification information, click Save  (Note:  Classification is the same as on your red/blue badge) </vt:lpstr>
      <vt:lpstr>        Step 7 :  Logout when completed.    You can look around and make other edits while you’re in your profile.  You can make changes at any time.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install the ClubRunner App on your phone*      *this demo shows the iPhone 4S but other smartphones will be similar</dc:title>
  <dc:creator>Hang T Cassens</dc:creator>
  <cp:lastModifiedBy>Cassens, Hang T (L&amp;D Global Operations)</cp:lastModifiedBy>
  <cp:revision>9</cp:revision>
  <dcterms:created xsi:type="dcterms:W3CDTF">2013-07-17T14:53:55Z</dcterms:created>
  <dcterms:modified xsi:type="dcterms:W3CDTF">2016-08-03T17:18:30Z</dcterms:modified>
</cp:coreProperties>
</file>